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7" r:id="rId25"/>
    <p:sldId id="289" r:id="rId26"/>
    <p:sldId id="290" r:id="rId27"/>
    <p:sldId id="291" r:id="rId28"/>
    <p:sldId id="292" r:id="rId29"/>
    <p:sldId id="293" r:id="rId30"/>
    <p:sldId id="294" r:id="rId31"/>
    <p:sldId id="295" r:id="rId32"/>
    <p:sldId id="296" r:id="rId33"/>
    <p:sldId id="297" r:id="rId34"/>
    <p:sldId id="300" r:id="rId35"/>
    <p:sldId id="305" r:id="rId36"/>
    <p:sldId id="306" r:id="rId37"/>
    <p:sldId id="307" r:id="rId38"/>
    <p:sldId id="308" r:id="rId39"/>
    <p:sldId id="309" r:id="rId40"/>
    <p:sldId id="310" r:id="rId41"/>
    <p:sldId id="311"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10642C-A8CE-4957-B399-D83F0E27ED71}"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pPr rtl="1"/>
          <a:endParaRPr lang="fa-IR"/>
        </a:p>
      </dgm:t>
    </dgm:pt>
    <dgm:pt modelId="{92AF6F9B-49B6-466E-9D34-C1FD3F763C5F}">
      <dgm:prSet phldrT="[Text]">
        <dgm:style>
          <a:lnRef idx="1">
            <a:schemeClr val="accent6"/>
          </a:lnRef>
          <a:fillRef idx="2">
            <a:schemeClr val="accent6"/>
          </a:fillRef>
          <a:effectRef idx="1">
            <a:schemeClr val="accent6"/>
          </a:effectRef>
          <a:fontRef idx="minor">
            <a:schemeClr val="dk1"/>
          </a:fontRef>
        </dgm:style>
      </dgm:prSet>
      <dgm:spPr>
        <a:ln w="28575">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1"/>
          <a:r>
            <a:rPr lang="fa-IR" b="1" dirty="0">
              <a:effectLst/>
              <a:cs typeface="B Lotus" pitchFamily="2" charset="-78"/>
            </a:rPr>
            <a:t>دشواری‌های یادگیری که </a:t>
          </a:r>
          <a:r>
            <a:rPr lang="fa-IR" b="1" dirty="0">
              <a:solidFill>
                <a:srgbClr val="FF0000"/>
              </a:solidFill>
              <a:effectLst/>
              <a:cs typeface="B Lotus" pitchFamily="2" charset="-78"/>
            </a:rPr>
            <a:t>دانش آموزان </a:t>
          </a:r>
          <a:r>
            <a:rPr lang="fa-IR" b="1" dirty="0">
              <a:effectLst/>
              <a:cs typeface="B Lotus" pitchFamily="2" charset="-78"/>
            </a:rPr>
            <a:t>با آن رو در رویند</a:t>
          </a:r>
          <a:r>
            <a:rPr lang="fa-IR" b="1" dirty="0">
              <a:effectLst>
                <a:outerShdw blurRad="38100" dist="38100" dir="2700000" algn="tl">
                  <a:srgbClr val="000000">
                    <a:alpha val="43137"/>
                  </a:srgbClr>
                </a:outerShdw>
              </a:effectLst>
              <a:cs typeface="B Lotus" pitchFamily="2" charset="-78"/>
            </a:rPr>
            <a:t>.</a:t>
          </a:r>
        </a:p>
      </dgm:t>
    </dgm:pt>
    <dgm:pt modelId="{385F2FD4-4865-4612-939E-533DA2856ACF}" type="parTrans" cxnId="{CE11826B-6149-4C57-ABF8-E3B30ACF773B}">
      <dgm:prSet/>
      <dgm:spPr/>
      <dgm:t>
        <a:bodyPr/>
        <a:lstStyle/>
        <a:p>
          <a:pPr rtl="1"/>
          <a:endParaRPr lang="fa-IR"/>
        </a:p>
      </dgm:t>
    </dgm:pt>
    <dgm:pt modelId="{32AFEF06-3177-49C5-B582-B9FCAE545A6E}" type="sibTrans" cxnId="{CE11826B-6149-4C57-ABF8-E3B30ACF773B}">
      <dgm:prSet/>
      <dgm:spPr/>
      <dgm:t>
        <a:bodyPr/>
        <a:lstStyle/>
        <a:p>
          <a:pPr rtl="1"/>
          <a:endParaRPr lang="fa-IR"/>
        </a:p>
      </dgm:t>
    </dgm:pt>
    <dgm:pt modelId="{828EDB2A-1FD6-405B-8889-79AAB285349A}">
      <dgm:prSet custT="1">
        <dgm:style>
          <a:lnRef idx="1">
            <a:schemeClr val="accent2"/>
          </a:lnRef>
          <a:fillRef idx="2">
            <a:schemeClr val="accent2"/>
          </a:fillRef>
          <a:effectRef idx="1">
            <a:schemeClr val="accent2"/>
          </a:effectRef>
          <a:fontRef idx="minor">
            <a:schemeClr val="dk1"/>
          </a:fontRef>
        </dgm:style>
      </dgm:prSet>
      <dgm:spPr>
        <a:ln w="28575">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1"/>
          <a:r>
            <a:rPr lang="fa-IR" sz="3600" b="1" dirty="0">
              <a:effectLst/>
              <a:cs typeface="B Lotus" pitchFamily="2" charset="-78"/>
            </a:rPr>
            <a:t>دشواری‌های تدریس که </a:t>
          </a:r>
          <a:r>
            <a:rPr lang="fa-IR" sz="3600" b="1" dirty="0">
              <a:solidFill>
                <a:srgbClr val="FF0000"/>
              </a:solidFill>
              <a:effectLst/>
              <a:cs typeface="B Lotus" pitchFamily="2" charset="-78"/>
            </a:rPr>
            <a:t>معلمان</a:t>
          </a:r>
          <a:r>
            <a:rPr lang="fa-IR" sz="3600" b="1" dirty="0">
              <a:solidFill>
                <a:srgbClr val="00B050"/>
              </a:solidFill>
              <a:effectLst/>
              <a:cs typeface="B Lotus" pitchFamily="2" charset="-78"/>
            </a:rPr>
            <a:t> </a:t>
          </a:r>
          <a:r>
            <a:rPr lang="fa-IR" sz="3600" b="1" dirty="0">
              <a:effectLst/>
              <a:cs typeface="B Lotus" pitchFamily="2" charset="-78"/>
            </a:rPr>
            <a:t>با آن مواجه هستند</a:t>
          </a:r>
          <a:r>
            <a:rPr lang="fa-IR" sz="3600" b="1" dirty="0">
              <a:effectLst>
                <a:outerShdw blurRad="38100" dist="38100" dir="2700000" algn="tl">
                  <a:srgbClr val="000000">
                    <a:alpha val="43137"/>
                  </a:srgbClr>
                </a:outerShdw>
              </a:effectLst>
              <a:cs typeface="B Lotus" pitchFamily="2" charset="-78"/>
            </a:rPr>
            <a:t>.</a:t>
          </a:r>
          <a:endParaRPr lang="en-US" sz="3600" b="1" dirty="0">
            <a:effectLst>
              <a:outerShdw blurRad="38100" dist="38100" dir="2700000" algn="tl">
                <a:srgbClr val="000000">
                  <a:alpha val="43137"/>
                </a:srgbClr>
              </a:outerShdw>
            </a:effectLst>
            <a:cs typeface="B Lotus" pitchFamily="2" charset="-78"/>
          </a:endParaRPr>
        </a:p>
      </dgm:t>
    </dgm:pt>
    <dgm:pt modelId="{9EB30930-7EAE-4DCB-953E-803A628D979B}" type="parTrans" cxnId="{4D3EE74D-780C-49DC-A57B-5C43EA41E66B}">
      <dgm:prSet/>
      <dgm:spPr/>
      <dgm:t>
        <a:bodyPr/>
        <a:lstStyle/>
        <a:p>
          <a:pPr rtl="1"/>
          <a:endParaRPr lang="fa-IR"/>
        </a:p>
      </dgm:t>
    </dgm:pt>
    <dgm:pt modelId="{DF0DC55F-B581-4283-8419-333EEFADB4B1}" type="sibTrans" cxnId="{4D3EE74D-780C-49DC-A57B-5C43EA41E66B}">
      <dgm:prSet/>
      <dgm:spPr/>
      <dgm:t>
        <a:bodyPr/>
        <a:lstStyle/>
        <a:p>
          <a:pPr rtl="1"/>
          <a:endParaRPr lang="fa-IR"/>
        </a:p>
      </dgm:t>
    </dgm:pt>
    <dgm:pt modelId="{A53DC96A-78D0-45FC-BF58-477A9D435F1C}">
      <dgm:prSet phldrT="[Text]" custT="1"/>
      <dgm:spPr/>
      <dgm:t>
        <a:bodyPr/>
        <a:lstStyle/>
        <a:p>
          <a:pPr rtl="1"/>
          <a:r>
            <a:rPr lang="fa-IR" sz="2800" dirty="0">
              <a:solidFill>
                <a:schemeClr val="bg1"/>
              </a:solidFill>
              <a:cs typeface="2  Titr" pitchFamily="2" charset="-78"/>
            </a:rPr>
            <a:t>2)</a:t>
          </a:r>
        </a:p>
      </dgm:t>
    </dgm:pt>
    <dgm:pt modelId="{A8E3763B-DE34-43AB-A94A-D1E2B0CE80EC}" type="sibTrans" cxnId="{B6DB6EC2-3883-4C21-AF02-DDC2D495C1B5}">
      <dgm:prSet/>
      <dgm:spPr/>
      <dgm:t>
        <a:bodyPr/>
        <a:lstStyle/>
        <a:p>
          <a:pPr rtl="1"/>
          <a:endParaRPr lang="fa-IR"/>
        </a:p>
      </dgm:t>
    </dgm:pt>
    <dgm:pt modelId="{B629C79E-8374-47E9-A834-7AF5EE2B175B}" type="parTrans" cxnId="{B6DB6EC2-3883-4C21-AF02-DDC2D495C1B5}">
      <dgm:prSet/>
      <dgm:spPr/>
      <dgm:t>
        <a:bodyPr/>
        <a:lstStyle/>
        <a:p>
          <a:pPr rtl="1"/>
          <a:endParaRPr lang="fa-IR"/>
        </a:p>
      </dgm:t>
    </dgm:pt>
    <dgm:pt modelId="{3A7906D3-1E26-436F-B311-1B74C1D3DFBD}">
      <dgm:prSet phldrT="[Text]" custT="1"/>
      <dgm:spPr/>
      <dgm:t>
        <a:bodyPr/>
        <a:lstStyle/>
        <a:p>
          <a:pPr rtl="1"/>
          <a:r>
            <a:rPr lang="fa-IR" sz="2800" dirty="0">
              <a:solidFill>
                <a:schemeClr val="bg1"/>
              </a:solidFill>
              <a:cs typeface="2  Titr" pitchFamily="2" charset="-78"/>
            </a:rPr>
            <a:t>1) </a:t>
          </a:r>
        </a:p>
      </dgm:t>
    </dgm:pt>
    <dgm:pt modelId="{FC345D81-F97E-4558-BDCD-BE97CCBB2E71}" type="sibTrans" cxnId="{1BD136EE-79AD-4313-B323-3C7BCC99891B}">
      <dgm:prSet/>
      <dgm:spPr/>
      <dgm:t>
        <a:bodyPr/>
        <a:lstStyle/>
        <a:p>
          <a:pPr rtl="1"/>
          <a:endParaRPr lang="fa-IR"/>
        </a:p>
      </dgm:t>
    </dgm:pt>
    <dgm:pt modelId="{174268CC-4C84-4BE8-BBF2-29380634C824}" type="parTrans" cxnId="{1BD136EE-79AD-4313-B323-3C7BCC99891B}">
      <dgm:prSet/>
      <dgm:spPr/>
      <dgm:t>
        <a:bodyPr/>
        <a:lstStyle/>
        <a:p>
          <a:pPr rtl="1"/>
          <a:endParaRPr lang="fa-IR"/>
        </a:p>
      </dgm:t>
    </dgm:pt>
    <dgm:pt modelId="{CF64FB74-6A7D-472F-9804-6D4A6B0FFB48}" type="pres">
      <dgm:prSet presAssocID="{B210642C-A8CE-4957-B399-D83F0E27ED71}" presName="Name0" presStyleCnt="0">
        <dgm:presLayoutVars>
          <dgm:chMax/>
          <dgm:chPref/>
          <dgm:dir/>
        </dgm:presLayoutVars>
      </dgm:prSet>
      <dgm:spPr/>
    </dgm:pt>
    <dgm:pt modelId="{7A0862BF-8F83-4289-8FEF-B7FA40048344}" type="pres">
      <dgm:prSet presAssocID="{3A7906D3-1E26-436F-B311-1B74C1D3DFBD}" presName="parenttextcomposite" presStyleCnt="0"/>
      <dgm:spPr/>
    </dgm:pt>
    <dgm:pt modelId="{854015EA-41A0-4781-AFA2-3DB76FA97E77}" type="pres">
      <dgm:prSet presAssocID="{3A7906D3-1E26-436F-B311-1B74C1D3DFBD}" presName="parenttext" presStyleLbl="revTx" presStyleIdx="0" presStyleCnt="2">
        <dgm:presLayoutVars>
          <dgm:chMax/>
          <dgm:chPref val="2"/>
          <dgm:bulletEnabled val="1"/>
        </dgm:presLayoutVars>
      </dgm:prSet>
      <dgm:spPr/>
    </dgm:pt>
    <dgm:pt modelId="{53A5FB86-AA0F-44AF-9AEB-447AC3150A8E}" type="pres">
      <dgm:prSet presAssocID="{3A7906D3-1E26-436F-B311-1B74C1D3DFBD}" presName="composite" presStyleCnt="0"/>
      <dgm:spPr/>
    </dgm:pt>
    <dgm:pt modelId="{10716F6B-8A66-4831-9FF3-338DD9FFC9F1}" type="pres">
      <dgm:prSet presAssocID="{3A7906D3-1E26-436F-B311-1B74C1D3DFBD}" presName="chevron1" presStyleLbl="alignNode1" presStyleIdx="0" presStyleCnt="14"/>
      <dgm:spPr/>
    </dgm:pt>
    <dgm:pt modelId="{8F46E162-8B38-4283-B5DC-BA3258A5B45A}" type="pres">
      <dgm:prSet presAssocID="{3A7906D3-1E26-436F-B311-1B74C1D3DFBD}" presName="chevron2" presStyleLbl="alignNode1" presStyleIdx="1" presStyleCnt="14"/>
      <dgm:spPr/>
    </dgm:pt>
    <dgm:pt modelId="{78291839-8168-406F-90D2-0FCA85506EAD}" type="pres">
      <dgm:prSet presAssocID="{3A7906D3-1E26-436F-B311-1B74C1D3DFBD}" presName="chevron3" presStyleLbl="alignNode1" presStyleIdx="2" presStyleCnt="14"/>
      <dgm:spPr/>
    </dgm:pt>
    <dgm:pt modelId="{30534959-6AFB-4DE3-8015-47FE165AFAC4}" type="pres">
      <dgm:prSet presAssocID="{3A7906D3-1E26-436F-B311-1B74C1D3DFBD}" presName="chevron4" presStyleLbl="alignNode1" presStyleIdx="3" presStyleCnt="14"/>
      <dgm:spPr/>
    </dgm:pt>
    <dgm:pt modelId="{6B4E516B-4279-4520-AF94-DC3E233EEF50}" type="pres">
      <dgm:prSet presAssocID="{3A7906D3-1E26-436F-B311-1B74C1D3DFBD}" presName="chevron5" presStyleLbl="alignNode1" presStyleIdx="4" presStyleCnt="14"/>
      <dgm:spPr/>
    </dgm:pt>
    <dgm:pt modelId="{32242BB3-95D4-443C-AF8C-29CEB8F334A2}" type="pres">
      <dgm:prSet presAssocID="{3A7906D3-1E26-436F-B311-1B74C1D3DFBD}" presName="chevron6" presStyleLbl="alignNode1" presStyleIdx="5" presStyleCnt="14"/>
      <dgm:spPr/>
    </dgm:pt>
    <dgm:pt modelId="{6EF87F07-CEA3-45B3-BA94-A8BA24509729}" type="pres">
      <dgm:prSet presAssocID="{3A7906D3-1E26-436F-B311-1B74C1D3DFBD}" presName="chevron7" presStyleLbl="alignNode1" presStyleIdx="6" presStyleCnt="14"/>
      <dgm:spPr/>
    </dgm:pt>
    <dgm:pt modelId="{2667E416-E6D5-43D8-8433-A0125C2C3EBA}" type="pres">
      <dgm:prSet presAssocID="{3A7906D3-1E26-436F-B311-1B74C1D3DFBD}" presName="childtext" presStyleLbl="solidFgAcc1" presStyleIdx="0" presStyleCnt="2">
        <dgm:presLayoutVars>
          <dgm:chMax/>
          <dgm:chPref val="0"/>
          <dgm:bulletEnabled val="1"/>
        </dgm:presLayoutVars>
      </dgm:prSet>
      <dgm:spPr/>
    </dgm:pt>
    <dgm:pt modelId="{6E704C68-EC1B-4E32-844B-B7C67838DEA9}" type="pres">
      <dgm:prSet presAssocID="{FC345D81-F97E-4558-BDCD-BE97CCBB2E71}" presName="sibTrans" presStyleCnt="0"/>
      <dgm:spPr/>
    </dgm:pt>
    <dgm:pt modelId="{3BB5A9EE-DB7C-4D38-A53B-B026D29E93B4}" type="pres">
      <dgm:prSet presAssocID="{A53DC96A-78D0-45FC-BF58-477A9D435F1C}" presName="parenttextcomposite" presStyleCnt="0"/>
      <dgm:spPr/>
    </dgm:pt>
    <dgm:pt modelId="{6E944CD2-9140-45E4-AE14-994277B67F61}" type="pres">
      <dgm:prSet presAssocID="{A53DC96A-78D0-45FC-BF58-477A9D435F1C}" presName="parenttext" presStyleLbl="revTx" presStyleIdx="1" presStyleCnt="2">
        <dgm:presLayoutVars>
          <dgm:chMax/>
          <dgm:chPref val="2"/>
          <dgm:bulletEnabled val="1"/>
        </dgm:presLayoutVars>
      </dgm:prSet>
      <dgm:spPr/>
    </dgm:pt>
    <dgm:pt modelId="{C92337EF-9559-4E95-9F0E-19CDF5CC6460}" type="pres">
      <dgm:prSet presAssocID="{A53DC96A-78D0-45FC-BF58-477A9D435F1C}" presName="composite" presStyleCnt="0"/>
      <dgm:spPr/>
    </dgm:pt>
    <dgm:pt modelId="{3C3C6D74-D89E-433F-AD17-E9722E70A35F}" type="pres">
      <dgm:prSet presAssocID="{A53DC96A-78D0-45FC-BF58-477A9D435F1C}" presName="chevron1" presStyleLbl="alignNode1" presStyleIdx="7" presStyleCnt="14"/>
      <dgm:spPr/>
    </dgm:pt>
    <dgm:pt modelId="{ECB252B8-B04E-4B03-8875-E396CC210789}" type="pres">
      <dgm:prSet presAssocID="{A53DC96A-78D0-45FC-BF58-477A9D435F1C}" presName="chevron2" presStyleLbl="alignNode1" presStyleIdx="8" presStyleCnt="14"/>
      <dgm:spPr/>
    </dgm:pt>
    <dgm:pt modelId="{FC3E0C3C-D4AE-4726-80DB-A1C407C9C56B}" type="pres">
      <dgm:prSet presAssocID="{A53DC96A-78D0-45FC-BF58-477A9D435F1C}" presName="chevron3" presStyleLbl="alignNode1" presStyleIdx="9" presStyleCnt="14"/>
      <dgm:spPr/>
    </dgm:pt>
    <dgm:pt modelId="{DC85F74F-2BF0-48AE-9202-FF9804613DD8}" type="pres">
      <dgm:prSet presAssocID="{A53DC96A-78D0-45FC-BF58-477A9D435F1C}" presName="chevron4" presStyleLbl="alignNode1" presStyleIdx="10" presStyleCnt="14"/>
      <dgm:spPr/>
    </dgm:pt>
    <dgm:pt modelId="{11AE0F85-ADEC-43B4-BC34-83A611D04785}" type="pres">
      <dgm:prSet presAssocID="{A53DC96A-78D0-45FC-BF58-477A9D435F1C}" presName="chevron5" presStyleLbl="alignNode1" presStyleIdx="11" presStyleCnt="14"/>
      <dgm:spPr/>
    </dgm:pt>
    <dgm:pt modelId="{8E7CF5D0-3DDA-4EF9-9D32-23ED014F7693}" type="pres">
      <dgm:prSet presAssocID="{A53DC96A-78D0-45FC-BF58-477A9D435F1C}" presName="chevron6" presStyleLbl="alignNode1" presStyleIdx="12" presStyleCnt="14"/>
      <dgm:spPr/>
    </dgm:pt>
    <dgm:pt modelId="{2BC94335-A465-415D-BCB4-F0C3B7450BBA}" type="pres">
      <dgm:prSet presAssocID="{A53DC96A-78D0-45FC-BF58-477A9D435F1C}" presName="chevron7" presStyleLbl="alignNode1" presStyleIdx="13" presStyleCnt="14"/>
      <dgm:spPr/>
    </dgm:pt>
    <dgm:pt modelId="{7A79C32F-0AC5-4FB5-9967-49E8777ECDB7}" type="pres">
      <dgm:prSet presAssocID="{A53DC96A-78D0-45FC-BF58-477A9D435F1C}" presName="childtext" presStyleLbl="solidFgAcc1" presStyleIdx="1" presStyleCnt="2">
        <dgm:presLayoutVars>
          <dgm:chMax/>
          <dgm:chPref val="0"/>
          <dgm:bulletEnabled val="1"/>
        </dgm:presLayoutVars>
      </dgm:prSet>
      <dgm:spPr/>
    </dgm:pt>
  </dgm:ptLst>
  <dgm:cxnLst>
    <dgm:cxn modelId="{12517303-0A93-4DB8-BDB0-971B8845BBCB}" type="presOf" srcId="{92AF6F9B-49B6-466E-9D34-C1FD3F763C5F}" destId="{7A79C32F-0AC5-4FB5-9967-49E8777ECDB7}" srcOrd="0" destOrd="0" presId="urn:microsoft.com/office/officeart/2008/layout/VerticalAccentList"/>
    <dgm:cxn modelId="{81F2371D-54C8-4F95-A820-56B40730B762}" type="presOf" srcId="{A53DC96A-78D0-45FC-BF58-477A9D435F1C}" destId="{6E944CD2-9140-45E4-AE14-994277B67F61}" srcOrd="0" destOrd="0" presId="urn:microsoft.com/office/officeart/2008/layout/VerticalAccentList"/>
    <dgm:cxn modelId="{CE11826B-6149-4C57-ABF8-E3B30ACF773B}" srcId="{A53DC96A-78D0-45FC-BF58-477A9D435F1C}" destId="{92AF6F9B-49B6-466E-9D34-C1FD3F763C5F}" srcOrd="0" destOrd="0" parTransId="{385F2FD4-4865-4612-939E-533DA2856ACF}" sibTransId="{32AFEF06-3177-49C5-B582-B9FCAE545A6E}"/>
    <dgm:cxn modelId="{4D3EE74D-780C-49DC-A57B-5C43EA41E66B}" srcId="{3A7906D3-1E26-436F-B311-1B74C1D3DFBD}" destId="{828EDB2A-1FD6-405B-8889-79AAB285349A}" srcOrd="0" destOrd="0" parTransId="{9EB30930-7EAE-4DCB-953E-803A628D979B}" sibTransId="{DF0DC55F-B581-4283-8419-333EEFADB4B1}"/>
    <dgm:cxn modelId="{ADDB027B-972C-43C1-97FD-D40B1BBF8F1D}" type="presOf" srcId="{B210642C-A8CE-4957-B399-D83F0E27ED71}" destId="{CF64FB74-6A7D-472F-9804-6D4A6B0FFB48}" srcOrd="0" destOrd="0" presId="urn:microsoft.com/office/officeart/2008/layout/VerticalAccentList"/>
    <dgm:cxn modelId="{B6DB6EC2-3883-4C21-AF02-DDC2D495C1B5}" srcId="{B210642C-A8CE-4957-B399-D83F0E27ED71}" destId="{A53DC96A-78D0-45FC-BF58-477A9D435F1C}" srcOrd="1" destOrd="0" parTransId="{B629C79E-8374-47E9-A834-7AF5EE2B175B}" sibTransId="{A8E3763B-DE34-43AB-A94A-D1E2B0CE80EC}"/>
    <dgm:cxn modelId="{0E72D7D3-FE53-4610-AF5D-BF095EFB34BC}" type="presOf" srcId="{3A7906D3-1E26-436F-B311-1B74C1D3DFBD}" destId="{854015EA-41A0-4781-AFA2-3DB76FA97E77}" srcOrd="0" destOrd="0" presId="urn:microsoft.com/office/officeart/2008/layout/VerticalAccentList"/>
    <dgm:cxn modelId="{4AB633DE-AFE9-4CE5-8A58-D0CC21609B74}" type="presOf" srcId="{828EDB2A-1FD6-405B-8889-79AAB285349A}" destId="{2667E416-E6D5-43D8-8433-A0125C2C3EBA}" srcOrd="0" destOrd="0" presId="urn:microsoft.com/office/officeart/2008/layout/VerticalAccentList"/>
    <dgm:cxn modelId="{1BD136EE-79AD-4313-B323-3C7BCC99891B}" srcId="{B210642C-A8CE-4957-B399-D83F0E27ED71}" destId="{3A7906D3-1E26-436F-B311-1B74C1D3DFBD}" srcOrd="0" destOrd="0" parTransId="{174268CC-4C84-4BE8-BBF2-29380634C824}" sibTransId="{FC345D81-F97E-4558-BDCD-BE97CCBB2E71}"/>
    <dgm:cxn modelId="{C069A639-2DFA-4E98-ABC8-83349BA22801}" type="presParOf" srcId="{CF64FB74-6A7D-472F-9804-6D4A6B0FFB48}" destId="{7A0862BF-8F83-4289-8FEF-B7FA40048344}" srcOrd="0" destOrd="0" presId="urn:microsoft.com/office/officeart/2008/layout/VerticalAccentList"/>
    <dgm:cxn modelId="{C36D756E-7AF8-41CD-B5C0-62759E9A20E4}" type="presParOf" srcId="{7A0862BF-8F83-4289-8FEF-B7FA40048344}" destId="{854015EA-41A0-4781-AFA2-3DB76FA97E77}" srcOrd="0" destOrd="0" presId="urn:microsoft.com/office/officeart/2008/layout/VerticalAccentList"/>
    <dgm:cxn modelId="{870A3163-7DB1-49BD-8F72-75CF8A23DD2D}" type="presParOf" srcId="{CF64FB74-6A7D-472F-9804-6D4A6B0FFB48}" destId="{53A5FB86-AA0F-44AF-9AEB-447AC3150A8E}" srcOrd="1" destOrd="0" presId="urn:microsoft.com/office/officeart/2008/layout/VerticalAccentList"/>
    <dgm:cxn modelId="{224E6701-D2E2-4158-9187-CC2255706606}" type="presParOf" srcId="{53A5FB86-AA0F-44AF-9AEB-447AC3150A8E}" destId="{10716F6B-8A66-4831-9FF3-338DD9FFC9F1}" srcOrd="0" destOrd="0" presId="urn:microsoft.com/office/officeart/2008/layout/VerticalAccentList"/>
    <dgm:cxn modelId="{AC381238-F29D-4542-8D79-0457932A09DE}" type="presParOf" srcId="{53A5FB86-AA0F-44AF-9AEB-447AC3150A8E}" destId="{8F46E162-8B38-4283-B5DC-BA3258A5B45A}" srcOrd="1" destOrd="0" presId="urn:microsoft.com/office/officeart/2008/layout/VerticalAccentList"/>
    <dgm:cxn modelId="{90FA3248-3523-44BA-8BFC-F3ADF9B7711C}" type="presParOf" srcId="{53A5FB86-AA0F-44AF-9AEB-447AC3150A8E}" destId="{78291839-8168-406F-90D2-0FCA85506EAD}" srcOrd="2" destOrd="0" presId="urn:microsoft.com/office/officeart/2008/layout/VerticalAccentList"/>
    <dgm:cxn modelId="{BA7276AB-839F-4851-ACC9-FA7A5A50EBF1}" type="presParOf" srcId="{53A5FB86-AA0F-44AF-9AEB-447AC3150A8E}" destId="{30534959-6AFB-4DE3-8015-47FE165AFAC4}" srcOrd="3" destOrd="0" presId="urn:microsoft.com/office/officeart/2008/layout/VerticalAccentList"/>
    <dgm:cxn modelId="{6B0D5626-5612-4709-8625-53ABFE0C1F27}" type="presParOf" srcId="{53A5FB86-AA0F-44AF-9AEB-447AC3150A8E}" destId="{6B4E516B-4279-4520-AF94-DC3E233EEF50}" srcOrd="4" destOrd="0" presId="urn:microsoft.com/office/officeart/2008/layout/VerticalAccentList"/>
    <dgm:cxn modelId="{1DBC470B-B95A-46DC-BC0D-36E385105757}" type="presParOf" srcId="{53A5FB86-AA0F-44AF-9AEB-447AC3150A8E}" destId="{32242BB3-95D4-443C-AF8C-29CEB8F334A2}" srcOrd="5" destOrd="0" presId="urn:microsoft.com/office/officeart/2008/layout/VerticalAccentList"/>
    <dgm:cxn modelId="{ACD2568F-CCD9-4DF2-8347-A0D4DE366CD1}" type="presParOf" srcId="{53A5FB86-AA0F-44AF-9AEB-447AC3150A8E}" destId="{6EF87F07-CEA3-45B3-BA94-A8BA24509729}" srcOrd="6" destOrd="0" presId="urn:microsoft.com/office/officeart/2008/layout/VerticalAccentList"/>
    <dgm:cxn modelId="{E0058AB0-9377-4E05-9135-B7332FD216AD}" type="presParOf" srcId="{53A5FB86-AA0F-44AF-9AEB-447AC3150A8E}" destId="{2667E416-E6D5-43D8-8433-A0125C2C3EBA}" srcOrd="7" destOrd="0" presId="urn:microsoft.com/office/officeart/2008/layout/VerticalAccentList"/>
    <dgm:cxn modelId="{D0A3C403-6414-412E-8659-022C3C73FBD1}" type="presParOf" srcId="{CF64FB74-6A7D-472F-9804-6D4A6B0FFB48}" destId="{6E704C68-EC1B-4E32-844B-B7C67838DEA9}" srcOrd="2" destOrd="0" presId="urn:microsoft.com/office/officeart/2008/layout/VerticalAccentList"/>
    <dgm:cxn modelId="{F8F35856-E6BC-438E-93CA-B00323DF9887}" type="presParOf" srcId="{CF64FB74-6A7D-472F-9804-6D4A6B0FFB48}" destId="{3BB5A9EE-DB7C-4D38-A53B-B026D29E93B4}" srcOrd="3" destOrd="0" presId="urn:microsoft.com/office/officeart/2008/layout/VerticalAccentList"/>
    <dgm:cxn modelId="{64AFBE39-4D83-4124-A619-9DBE2FFDEEBF}" type="presParOf" srcId="{3BB5A9EE-DB7C-4D38-A53B-B026D29E93B4}" destId="{6E944CD2-9140-45E4-AE14-994277B67F61}" srcOrd="0" destOrd="0" presId="urn:microsoft.com/office/officeart/2008/layout/VerticalAccentList"/>
    <dgm:cxn modelId="{7CBCF1BC-8DD1-43AA-A22A-2287A50A8892}" type="presParOf" srcId="{CF64FB74-6A7D-472F-9804-6D4A6B0FFB48}" destId="{C92337EF-9559-4E95-9F0E-19CDF5CC6460}" srcOrd="4" destOrd="0" presId="urn:microsoft.com/office/officeart/2008/layout/VerticalAccentList"/>
    <dgm:cxn modelId="{C0266611-DB89-49CE-9DBC-64E427BB6035}" type="presParOf" srcId="{C92337EF-9559-4E95-9F0E-19CDF5CC6460}" destId="{3C3C6D74-D89E-433F-AD17-E9722E70A35F}" srcOrd="0" destOrd="0" presId="urn:microsoft.com/office/officeart/2008/layout/VerticalAccentList"/>
    <dgm:cxn modelId="{97EA0FDA-A153-44BF-9EF8-888F1EA556CA}" type="presParOf" srcId="{C92337EF-9559-4E95-9F0E-19CDF5CC6460}" destId="{ECB252B8-B04E-4B03-8875-E396CC210789}" srcOrd="1" destOrd="0" presId="urn:microsoft.com/office/officeart/2008/layout/VerticalAccentList"/>
    <dgm:cxn modelId="{00736E62-DE02-400A-81BC-B88635B56FAA}" type="presParOf" srcId="{C92337EF-9559-4E95-9F0E-19CDF5CC6460}" destId="{FC3E0C3C-D4AE-4726-80DB-A1C407C9C56B}" srcOrd="2" destOrd="0" presId="urn:microsoft.com/office/officeart/2008/layout/VerticalAccentList"/>
    <dgm:cxn modelId="{A52A08E2-4010-416A-8818-C2337437386D}" type="presParOf" srcId="{C92337EF-9559-4E95-9F0E-19CDF5CC6460}" destId="{DC85F74F-2BF0-48AE-9202-FF9804613DD8}" srcOrd="3" destOrd="0" presId="urn:microsoft.com/office/officeart/2008/layout/VerticalAccentList"/>
    <dgm:cxn modelId="{4A4F5EA7-DC0E-4A0A-BD8C-9D3C28C531D5}" type="presParOf" srcId="{C92337EF-9559-4E95-9F0E-19CDF5CC6460}" destId="{11AE0F85-ADEC-43B4-BC34-83A611D04785}" srcOrd="4" destOrd="0" presId="urn:microsoft.com/office/officeart/2008/layout/VerticalAccentList"/>
    <dgm:cxn modelId="{F63EB3A6-E4E7-48C2-BB12-DE7D8169DA51}" type="presParOf" srcId="{C92337EF-9559-4E95-9F0E-19CDF5CC6460}" destId="{8E7CF5D0-3DDA-4EF9-9D32-23ED014F7693}" srcOrd="5" destOrd="0" presId="urn:microsoft.com/office/officeart/2008/layout/VerticalAccentList"/>
    <dgm:cxn modelId="{4E49ED49-3A02-4C21-B277-7B37F5C2EFF9}" type="presParOf" srcId="{C92337EF-9559-4E95-9F0E-19CDF5CC6460}" destId="{2BC94335-A465-415D-BCB4-F0C3B7450BBA}" srcOrd="6" destOrd="0" presId="urn:microsoft.com/office/officeart/2008/layout/VerticalAccentList"/>
    <dgm:cxn modelId="{45BAF4C7-D060-49E8-A2C1-420E2D5BA74C}" type="presParOf" srcId="{C92337EF-9559-4E95-9F0E-19CDF5CC6460}" destId="{7A79C32F-0AC5-4FB5-9967-49E8777ECDB7}"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695809-387C-4C33-98ED-A8C5BC5504AD}" type="doc">
      <dgm:prSet loTypeId="urn:microsoft.com/office/officeart/2005/8/layout/default#1" loCatId="list" qsTypeId="urn:microsoft.com/office/officeart/2005/8/quickstyle/simple1" qsCatId="simple" csTypeId="urn:microsoft.com/office/officeart/2005/8/colors/accent1_2" csCatId="accent1" phldr="1"/>
      <dgm:spPr/>
      <dgm:t>
        <a:bodyPr/>
        <a:lstStyle/>
        <a:p>
          <a:pPr rtl="1"/>
          <a:endParaRPr lang="fa-IR"/>
        </a:p>
      </dgm:t>
    </dgm:pt>
    <dgm:pt modelId="{223F6391-E9EB-4C46-AE7C-A8C3A132B7DF}">
      <dgm:prSet custT="1">
        <dgm:style>
          <a:lnRef idx="2">
            <a:schemeClr val="accent6"/>
          </a:lnRef>
          <a:fillRef idx="1">
            <a:schemeClr val="lt1"/>
          </a:fillRef>
          <a:effectRef idx="0">
            <a:schemeClr val="accent6"/>
          </a:effectRef>
          <a:fontRef idx="minor">
            <a:schemeClr val="dk1"/>
          </a:fontRef>
        </dgm:style>
      </dgm:prSet>
      <dgm:spPr/>
      <dgm:t>
        <a:bodyPr/>
        <a:lstStyle/>
        <a:p>
          <a:pPr rtl="1"/>
          <a:r>
            <a:rPr lang="fa-IR" sz="4000" b="0" dirty="0">
              <a:solidFill>
                <a:schemeClr val="accent4">
                  <a:lumMod val="50000"/>
                </a:schemeClr>
              </a:solidFill>
              <a:effectLst/>
              <a:latin typeface="Calibri"/>
              <a:ea typeface="Calibri"/>
              <a:cs typeface="B Lotus" pitchFamily="2" charset="-78"/>
            </a:rPr>
            <a:t>1.نتایج مربوط به یادگیری دانش آموزان</a:t>
          </a:r>
          <a:endParaRPr lang="en-US" sz="4000" b="0" dirty="0">
            <a:solidFill>
              <a:schemeClr val="accent4">
                <a:lumMod val="50000"/>
              </a:schemeClr>
            </a:solidFill>
            <a:effectLst/>
            <a:cs typeface="B Lotus" pitchFamily="2" charset="-78"/>
          </a:endParaRPr>
        </a:p>
      </dgm:t>
    </dgm:pt>
    <dgm:pt modelId="{9313F762-2603-400E-9865-7779664410AA}" type="parTrans" cxnId="{2B56E437-5CF3-432E-8A0D-BA2E57CAE453}">
      <dgm:prSet/>
      <dgm:spPr/>
      <dgm:t>
        <a:bodyPr/>
        <a:lstStyle/>
        <a:p>
          <a:pPr rtl="1"/>
          <a:endParaRPr lang="fa-IR"/>
        </a:p>
      </dgm:t>
    </dgm:pt>
    <dgm:pt modelId="{43BFF837-C605-4371-9D80-019F992AA796}" type="sibTrans" cxnId="{2B56E437-5CF3-432E-8A0D-BA2E57CAE453}">
      <dgm:prSet/>
      <dgm:spPr/>
      <dgm:t>
        <a:bodyPr/>
        <a:lstStyle/>
        <a:p>
          <a:pPr rtl="1"/>
          <a:endParaRPr lang="fa-IR"/>
        </a:p>
      </dgm:t>
    </dgm:pt>
    <dgm:pt modelId="{3A956209-68A2-4826-A9D5-094E37BEABA4}">
      <dgm:prSet custT="1">
        <dgm:style>
          <a:lnRef idx="2">
            <a:schemeClr val="accent6"/>
          </a:lnRef>
          <a:fillRef idx="1">
            <a:schemeClr val="lt1"/>
          </a:fillRef>
          <a:effectRef idx="0">
            <a:schemeClr val="accent6"/>
          </a:effectRef>
          <a:fontRef idx="minor">
            <a:schemeClr val="dk1"/>
          </a:fontRef>
        </dgm:style>
      </dgm:prSet>
      <dgm:spPr/>
      <dgm:t>
        <a:bodyPr/>
        <a:lstStyle/>
        <a:p>
          <a:pPr rtl="1"/>
          <a:r>
            <a:rPr lang="fa-IR" sz="4800" b="0" dirty="0">
              <a:solidFill>
                <a:schemeClr val="accent4">
                  <a:lumMod val="50000"/>
                </a:schemeClr>
              </a:solidFill>
              <a:effectLst/>
              <a:latin typeface="Calibri"/>
              <a:ea typeface="Calibri"/>
              <a:cs typeface="B Lotus" pitchFamily="2" charset="-78"/>
            </a:rPr>
            <a:t>2.نتایج مربوط به رشد حرفه‌ای تیم</a:t>
          </a:r>
          <a:endParaRPr lang="en-US" sz="4800" b="0" dirty="0">
            <a:solidFill>
              <a:schemeClr val="accent4">
                <a:lumMod val="50000"/>
              </a:schemeClr>
            </a:solidFill>
            <a:effectLst/>
            <a:latin typeface="Calibri"/>
            <a:ea typeface="Calibri"/>
            <a:cs typeface="B Lotus" pitchFamily="2" charset="-78"/>
          </a:endParaRPr>
        </a:p>
      </dgm:t>
    </dgm:pt>
    <dgm:pt modelId="{5CFBE9C9-B46C-48FE-9F0E-A789FA70E508}" type="parTrans" cxnId="{7B174CBE-809D-4066-9C72-7978A7058CDE}">
      <dgm:prSet/>
      <dgm:spPr/>
      <dgm:t>
        <a:bodyPr/>
        <a:lstStyle/>
        <a:p>
          <a:pPr rtl="1"/>
          <a:endParaRPr lang="fa-IR"/>
        </a:p>
      </dgm:t>
    </dgm:pt>
    <dgm:pt modelId="{B7219B6B-5734-4028-B6C7-CEF551AC3603}" type="sibTrans" cxnId="{7B174CBE-809D-4066-9C72-7978A7058CDE}">
      <dgm:prSet/>
      <dgm:spPr/>
      <dgm:t>
        <a:bodyPr/>
        <a:lstStyle/>
        <a:p>
          <a:pPr rtl="1"/>
          <a:endParaRPr lang="fa-IR"/>
        </a:p>
      </dgm:t>
    </dgm:pt>
    <dgm:pt modelId="{836E74A7-7621-415F-861E-2F4219F008F6}">
      <dgm:prSet custT="1">
        <dgm:style>
          <a:lnRef idx="2">
            <a:schemeClr val="accent6"/>
          </a:lnRef>
          <a:fillRef idx="1">
            <a:schemeClr val="lt1"/>
          </a:fillRef>
          <a:effectRef idx="0">
            <a:schemeClr val="accent6"/>
          </a:effectRef>
          <a:fontRef idx="minor">
            <a:schemeClr val="dk1"/>
          </a:fontRef>
        </dgm:style>
      </dgm:prSet>
      <dgm:spPr/>
      <dgm:t>
        <a:bodyPr/>
        <a:lstStyle/>
        <a:p>
          <a:pPr rtl="1"/>
          <a:r>
            <a:rPr lang="fa-IR" sz="3600" b="0" dirty="0">
              <a:solidFill>
                <a:schemeClr val="accent4">
                  <a:lumMod val="50000"/>
                </a:schemeClr>
              </a:solidFill>
              <a:effectLst/>
              <a:latin typeface="Calibri"/>
              <a:ea typeface="Calibri"/>
              <a:cs typeface="B Lotus" pitchFamily="2" charset="-78"/>
            </a:rPr>
            <a:t>3.نتایج مربوط به ارزشیابی روند کلی فعالیت تیم درس پژوهی</a:t>
          </a:r>
          <a:endParaRPr lang="en-US" sz="3600" b="0" dirty="0">
            <a:solidFill>
              <a:schemeClr val="accent4">
                <a:lumMod val="50000"/>
              </a:schemeClr>
            </a:solidFill>
            <a:effectLst/>
            <a:latin typeface="Calibri"/>
            <a:ea typeface="Calibri"/>
            <a:cs typeface="B Lotus" pitchFamily="2" charset="-78"/>
          </a:endParaRPr>
        </a:p>
      </dgm:t>
    </dgm:pt>
    <dgm:pt modelId="{CAFF587D-CB20-4C17-8366-2B0EEA74E070}" type="parTrans" cxnId="{F1DD19EF-9847-403A-B5BE-35524FBAF70E}">
      <dgm:prSet/>
      <dgm:spPr/>
      <dgm:t>
        <a:bodyPr/>
        <a:lstStyle/>
        <a:p>
          <a:pPr rtl="1"/>
          <a:endParaRPr lang="fa-IR"/>
        </a:p>
      </dgm:t>
    </dgm:pt>
    <dgm:pt modelId="{7D4B58EA-29FF-4008-904F-31A43AF62DB6}" type="sibTrans" cxnId="{F1DD19EF-9847-403A-B5BE-35524FBAF70E}">
      <dgm:prSet/>
      <dgm:spPr/>
      <dgm:t>
        <a:bodyPr/>
        <a:lstStyle/>
        <a:p>
          <a:pPr rtl="1"/>
          <a:endParaRPr lang="fa-IR"/>
        </a:p>
      </dgm:t>
    </dgm:pt>
    <dgm:pt modelId="{A6EA5184-AE8F-4F2F-9496-A531F06517F4}">
      <dgm:prSet custT="1">
        <dgm:style>
          <a:lnRef idx="2">
            <a:schemeClr val="accent6"/>
          </a:lnRef>
          <a:fillRef idx="1">
            <a:schemeClr val="lt1"/>
          </a:fillRef>
          <a:effectRef idx="0">
            <a:schemeClr val="accent6"/>
          </a:effectRef>
          <a:fontRef idx="minor">
            <a:schemeClr val="dk1"/>
          </a:fontRef>
        </dgm:style>
      </dgm:prSet>
      <dgm:spPr/>
      <dgm:t>
        <a:bodyPr/>
        <a:lstStyle/>
        <a:p>
          <a:pPr rtl="1"/>
          <a:r>
            <a:rPr lang="fa-IR" sz="4400" b="0" dirty="0">
              <a:solidFill>
                <a:schemeClr val="accent4">
                  <a:lumMod val="50000"/>
                </a:schemeClr>
              </a:solidFill>
              <a:effectLst/>
              <a:latin typeface="Calibri"/>
              <a:ea typeface="Calibri"/>
              <a:cs typeface="B Lotus" pitchFamily="2" charset="-78"/>
            </a:rPr>
            <a:t>4.بحث،جمع بندی و نتیجه گیری</a:t>
          </a:r>
          <a:r>
            <a:rPr lang="fa-IR" sz="4400" b="0" dirty="0">
              <a:solidFill>
                <a:schemeClr val="accent4">
                  <a:lumMod val="50000"/>
                </a:schemeClr>
              </a:solidFill>
              <a:effectLst/>
              <a:latin typeface="Times New Roman"/>
              <a:ea typeface="SimSun"/>
              <a:cs typeface="B Lotus" pitchFamily="2" charset="-78"/>
            </a:rPr>
            <a:t>     </a:t>
          </a:r>
          <a:endParaRPr lang="fa-IR" sz="4400" b="0" dirty="0">
            <a:solidFill>
              <a:schemeClr val="accent4">
                <a:lumMod val="50000"/>
              </a:schemeClr>
            </a:solidFill>
            <a:effectLst/>
            <a:cs typeface="B Lotus" pitchFamily="2" charset="-78"/>
          </a:endParaRPr>
        </a:p>
      </dgm:t>
    </dgm:pt>
    <dgm:pt modelId="{6767ECA3-BA97-49A9-A176-A4D55E871AC1}" type="parTrans" cxnId="{8E3C8143-8EB5-49DB-9456-0642E2FEF9C0}">
      <dgm:prSet/>
      <dgm:spPr/>
      <dgm:t>
        <a:bodyPr/>
        <a:lstStyle/>
        <a:p>
          <a:pPr rtl="1"/>
          <a:endParaRPr lang="fa-IR"/>
        </a:p>
      </dgm:t>
    </dgm:pt>
    <dgm:pt modelId="{B9868D92-1572-4D5F-BCCB-6D1F88271B5C}" type="sibTrans" cxnId="{8E3C8143-8EB5-49DB-9456-0642E2FEF9C0}">
      <dgm:prSet/>
      <dgm:spPr/>
      <dgm:t>
        <a:bodyPr/>
        <a:lstStyle/>
        <a:p>
          <a:pPr rtl="1"/>
          <a:endParaRPr lang="fa-IR"/>
        </a:p>
      </dgm:t>
    </dgm:pt>
    <dgm:pt modelId="{02EF16E4-3C81-412C-9C9E-2A402474014C}" type="pres">
      <dgm:prSet presAssocID="{CB695809-387C-4C33-98ED-A8C5BC5504AD}" presName="diagram" presStyleCnt="0">
        <dgm:presLayoutVars>
          <dgm:dir/>
          <dgm:resizeHandles val="exact"/>
        </dgm:presLayoutVars>
      </dgm:prSet>
      <dgm:spPr/>
    </dgm:pt>
    <dgm:pt modelId="{D11B09D2-FC71-44FC-9DDB-82533CF5FC29}" type="pres">
      <dgm:prSet presAssocID="{3A956209-68A2-4826-A9D5-094E37BEABA4}" presName="node" presStyleLbl="node1" presStyleIdx="0" presStyleCnt="4" custScaleX="92809" custScaleY="104899">
        <dgm:presLayoutVars>
          <dgm:bulletEnabled val="1"/>
        </dgm:presLayoutVars>
      </dgm:prSet>
      <dgm:spPr/>
    </dgm:pt>
    <dgm:pt modelId="{D96C90FD-5FFB-437D-B574-527075D02B24}" type="pres">
      <dgm:prSet presAssocID="{B7219B6B-5734-4028-B6C7-CEF551AC3603}" presName="sibTrans" presStyleCnt="0"/>
      <dgm:spPr/>
    </dgm:pt>
    <dgm:pt modelId="{5A5D733A-3A23-4F8B-90C2-52432FEDA80B}" type="pres">
      <dgm:prSet presAssocID="{223F6391-E9EB-4C46-AE7C-A8C3A132B7DF}" presName="node" presStyleLbl="node1" presStyleIdx="1" presStyleCnt="4" custScaleX="100182" custScaleY="106917">
        <dgm:presLayoutVars>
          <dgm:bulletEnabled val="1"/>
        </dgm:presLayoutVars>
      </dgm:prSet>
      <dgm:spPr/>
    </dgm:pt>
    <dgm:pt modelId="{8FE1FA00-6290-4E69-B6A9-84E55782F16E}" type="pres">
      <dgm:prSet presAssocID="{43BFF837-C605-4371-9D80-019F992AA796}" presName="sibTrans" presStyleCnt="0"/>
      <dgm:spPr/>
    </dgm:pt>
    <dgm:pt modelId="{CBA87362-CC0A-4D0C-86B7-3027AC1B478B}" type="pres">
      <dgm:prSet presAssocID="{A6EA5184-AE8F-4F2F-9496-A531F06517F4}" presName="node" presStyleLbl="node1" presStyleIdx="2" presStyleCnt="4" custLinFactNeighborX="1740" custLinFactNeighborY="5860">
        <dgm:presLayoutVars>
          <dgm:bulletEnabled val="1"/>
        </dgm:presLayoutVars>
      </dgm:prSet>
      <dgm:spPr/>
    </dgm:pt>
    <dgm:pt modelId="{D48A2F5B-F744-43F1-89C2-F7F173828FAC}" type="pres">
      <dgm:prSet presAssocID="{B9868D92-1572-4D5F-BCCB-6D1F88271B5C}" presName="sibTrans" presStyleCnt="0"/>
      <dgm:spPr/>
    </dgm:pt>
    <dgm:pt modelId="{68962F2C-A759-403E-A52B-693A5BA48A5F}" type="pres">
      <dgm:prSet presAssocID="{836E74A7-7621-415F-861E-2F4219F008F6}" presName="node" presStyleLbl="node1" presStyleIdx="3" presStyleCnt="4" custLinFactNeighborX="-2906" custLinFactNeighborY="6993">
        <dgm:presLayoutVars>
          <dgm:bulletEnabled val="1"/>
        </dgm:presLayoutVars>
      </dgm:prSet>
      <dgm:spPr/>
    </dgm:pt>
  </dgm:ptLst>
  <dgm:cxnLst>
    <dgm:cxn modelId="{E8795616-F98B-4704-B6A6-40AF79520691}" type="presOf" srcId="{836E74A7-7621-415F-861E-2F4219F008F6}" destId="{68962F2C-A759-403E-A52B-693A5BA48A5F}" srcOrd="0" destOrd="0" presId="urn:microsoft.com/office/officeart/2005/8/layout/default#1"/>
    <dgm:cxn modelId="{2B56E437-5CF3-432E-8A0D-BA2E57CAE453}" srcId="{CB695809-387C-4C33-98ED-A8C5BC5504AD}" destId="{223F6391-E9EB-4C46-AE7C-A8C3A132B7DF}" srcOrd="1" destOrd="0" parTransId="{9313F762-2603-400E-9865-7779664410AA}" sibTransId="{43BFF837-C605-4371-9D80-019F992AA796}"/>
    <dgm:cxn modelId="{9E3A3A3F-7888-43F8-AC7A-20268A9C070C}" type="presOf" srcId="{A6EA5184-AE8F-4F2F-9496-A531F06517F4}" destId="{CBA87362-CC0A-4D0C-86B7-3027AC1B478B}" srcOrd="0" destOrd="0" presId="urn:microsoft.com/office/officeart/2005/8/layout/default#1"/>
    <dgm:cxn modelId="{8E3C8143-8EB5-49DB-9456-0642E2FEF9C0}" srcId="{CB695809-387C-4C33-98ED-A8C5BC5504AD}" destId="{A6EA5184-AE8F-4F2F-9496-A531F06517F4}" srcOrd="2" destOrd="0" parTransId="{6767ECA3-BA97-49A9-A176-A4D55E871AC1}" sibTransId="{B9868D92-1572-4D5F-BCCB-6D1F88271B5C}"/>
    <dgm:cxn modelId="{09946C4A-9F40-415D-B0CD-7E8F3AE64DBB}" type="presOf" srcId="{3A956209-68A2-4826-A9D5-094E37BEABA4}" destId="{D11B09D2-FC71-44FC-9DDB-82533CF5FC29}" srcOrd="0" destOrd="0" presId="urn:microsoft.com/office/officeart/2005/8/layout/default#1"/>
    <dgm:cxn modelId="{E6F9FAA3-23C2-4241-8C26-14F4CC3B4A14}" type="presOf" srcId="{223F6391-E9EB-4C46-AE7C-A8C3A132B7DF}" destId="{5A5D733A-3A23-4F8B-90C2-52432FEDA80B}" srcOrd="0" destOrd="0" presId="urn:microsoft.com/office/officeart/2005/8/layout/default#1"/>
    <dgm:cxn modelId="{B7068EB6-362B-49B9-97C0-13A4FC3FFE19}" type="presOf" srcId="{CB695809-387C-4C33-98ED-A8C5BC5504AD}" destId="{02EF16E4-3C81-412C-9C9E-2A402474014C}" srcOrd="0" destOrd="0" presId="urn:microsoft.com/office/officeart/2005/8/layout/default#1"/>
    <dgm:cxn modelId="{7B174CBE-809D-4066-9C72-7978A7058CDE}" srcId="{CB695809-387C-4C33-98ED-A8C5BC5504AD}" destId="{3A956209-68A2-4826-A9D5-094E37BEABA4}" srcOrd="0" destOrd="0" parTransId="{5CFBE9C9-B46C-48FE-9F0E-A789FA70E508}" sibTransId="{B7219B6B-5734-4028-B6C7-CEF551AC3603}"/>
    <dgm:cxn modelId="{F1DD19EF-9847-403A-B5BE-35524FBAF70E}" srcId="{CB695809-387C-4C33-98ED-A8C5BC5504AD}" destId="{836E74A7-7621-415F-861E-2F4219F008F6}" srcOrd="3" destOrd="0" parTransId="{CAFF587D-CB20-4C17-8366-2B0EEA74E070}" sibTransId="{7D4B58EA-29FF-4008-904F-31A43AF62DB6}"/>
    <dgm:cxn modelId="{BBC7D987-5E15-43EB-AE9F-873382276FD4}" type="presParOf" srcId="{02EF16E4-3C81-412C-9C9E-2A402474014C}" destId="{D11B09D2-FC71-44FC-9DDB-82533CF5FC29}" srcOrd="0" destOrd="0" presId="urn:microsoft.com/office/officeart/2005/8/layout/default#1"/>
    <dgm:cxn modelId="{3EC22622-04AE-4D27-9504-9270CE0E03E9}" type="presParOf" srcId="{02EF16E4-3C81-412C-9C9E-2A402474014C}" destId="{D96C90FD-5FFB-437D-B574-527075D02B24}" srcOrd="1" destOrd="0" presId="urn:microsoft.com/office/officeart/2005/8/layout/default#1"/>
    <dgm:cxn modelId="{85B19806-BE66-48AD-BB30-5A03EC0D0FF7}" type="presParOf" srcId="{02EF16E4-3C81-412C-9C9E-2A402474014C}" destId="{5A5D733A-3A23-4F8B-90C2-52432FEDA80B}" srcOrd="2" destOrd="0" presId="urn:microsoft.com/office/officeart/2005/8/layout/default#1"/>
    <dgm:cxn modelId="{60CC12FC-2394-4FEC-9EEF-77FC0AA69D11}" type="presParOf" srcId="{02EF16E4-3C81-412C-9C9E-2A402474014C}" destId="{8FE1FA00-6290-4E69-B6A9-84E55782F16E}" srcOrd="3" destOrd="0" presId="urn:microsoft.com/office/officeart/2005/8/layout/default#1"/>
    <dgm:cxn modelId="{28F5AED2-757E-45E2-82BE-CBAF8B285AE5}" type="presParOf" srcId="{02EF16E4-3C81-412C-9C9E-2A402474014C}" destId="{CBA87362-CC0A-4D0C-86B7-3027AC1B478B}" srcOrd="4" destOrd="0" presId="urn:microsoft.com/office/officeart/2005/8/layout/default#1"/>
    <dgm:cxn modelId="{50AD1744-4DA5-4BEA-B0CE-21F05B206108}" type="presParOf" srcId="{02EF16E4-3C81-412C-9C9E-2A402474014C}" destId="{D48A2F5B-F744-43F1-89C2-F7F173828FAC}" srcOrd="5" destOrd="0" presId="urn:microsoft.com/office/officeart/2005/8/layout/default#1"/>
    <dgm:cxn modelId="{368B2824-1410-40B0-97F1-FA8E88BFC3DF}" type="presParOf" srcId="{02EF16E4-3C81-412C-9C9E-2A402474014C}" destId="{68962F2C-A759-403E-A52B-693A5BA48A5F}" srcOrd="6" destOrd="0" presId="urn:microsoft.com/office/officeart/2005/8/layout/default#1"/>
  </dgm:cxnLst>
  <dgm:bg>
    <a:solidFill>
      <a:srgbClr val="FFFF0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4A26A7-1FA9-4029-919E-D689B89105D5}" type="doc">
      <dgm:prSet loTypeId="urn:microsoft.com/office/officeart/2005/8/layout/hList2#1" loCatId="list" qsTypeId="urn:microsoft.com/office/officeart/2005/8/quickstyle/simple1" qsCatId="simple" csTypeId="urn:microsoft.com/office/officeart/2005/8/colors/accent1_2" csCatId="accent1" phldr="1"/>
      <dgm:spPr/>
      <dgm:t>
        <a:bodyPr/>
        <a:lstStyle/>
        <a:p>
          <a:pPr rtl="1"/>
          <a:endParaRPr lang="fa-IR"/>
        </a:p>
      </dgm:t>
    </dgm:pt>
    <dgm:pt modelId="{A2DE5DB8-D940-4D93-BDA7-07B709DC94E0}">
      <dgm:prSet/>
      <dgm:spPr/>
      <dgm:t>
        <a:bodyPr/>
        <a:lstStyle/>
        <a:p>
          <a:pPr rtl="1"/>
          <a:r>
            <a:rPr lang="fa-IR" b="1" dirty="0">
              <a:solidFill>
                <a:schemeClr val="tx1"/>
              </a:solidFill>
              <a:effectLst/>
              <a:cs typeface="B Titr" pitchFamily="2" charset="-78"/>
            </a:rPr>
            <a:t>الف) بخش مقدماتی گزارش</a:t>
          </a:r>
          <a:endParaRPr lang="en-US" b="1" dirty="0">
            <a:solidFill>
              <a:schemeClr val="tx1"/>
            </a:solidFill>
            <a:effectLst/>
            <a:cs typeface="B Titr" pitchFamily="2" charset="-78"/>
          </a:endParaRPr>
        </a:p>
      </dgm:t>
    </dgm:pt>
    <dgm:pt modelId="{4145E74E-64DD-471E-A2D3-FD1A530EE8D8}" type="parTrans" cxnId="{A10DEA7B-1B5C-49C3-A22A-CF265666ADB8}">
      <dgm:prSet/>
      <dgm:spPr/>
      <dgm:t>
        <a:bodyPr/>
        <a:lstStyle/>
        <a:p>
          <a:pPr rtl="1"/>
          <a:endParaRPr lang="fa-IR"/>
        </a:p>
      </dgm:t>
    </dgm:pt>
    <dgm:pt modelId="{A9CFB64D-219A-4EEC-B437-1BD7540A5496}" type="sibTrans" cxnId="{A10DEA7B-1B5C-49C3-A22A-CF265666ADB8}">
      <dgm:prSet/>
      <dgm:spPr/>
      <dgm:t>
        <a:bodyPr/>
        <a:lstStyle/>
        <a:p>
          <a:pPr rtl="1"/>
          <a:endParaRPr lang="fa-IR"/>
        </a:p>
      </dgm:t>
    </dgm:pt>
    <dgm:pt modelId="{C826331E-20BE-44E5-AA67-3DCD8B9EF616}">
      <dgm:prSet custT="1">
        <dgm:style>
          <a:lnRef idx="1">
            <a:schemeClr val="accent2"/>
          </a:lnRef>
          <a:fillRef idx="2">
            <a:schemeClr val="accent2"/>
          </a:fillRef>
          <a:effectRef idx="1">
            <a:schemeClr val="accent2"/>
          </a:effectRef>
          <a:fontRef idx="minor">
            <a:schemeClr val="dk1"/>
          </a:fontRef>
        </dgm:style>
      </dgm:prSet>
      <dgm:spPr/>
      <dgm:t>
        <a:bodyPr/>
        <a:lstStyle/>
        <a:p>
          <a:pPr algn="just" rtl="1"/>
          <a:r>
            <a:rPr lang="fa-IR" sz="2400" b="1" dirty="0">
              <a:effectLst/>
              <a:cs typeface="B Lotus" pitchFamily="2" charset="-78"/>
            </a:rPr>
            <a:t>صفحه‌ی عنوانی </a:t>
          </a:r>
          <a:r>
            <a:rPr lang="fa-IR" sz="2000" b="1" dirty="0">
              <a:effectLst/>
              <a:cs typeface="B Lotus" pitchFamily="2" charset="-78"/>
            </a:rPr>
            <a:t>(شامل عنوان پژوهش، نام اعضای تیم، نام مدرسه، نحوه‌ی تماس و ... می‌باشد.)</a:t>
          </a:r>
          <a:endParaRPr lang="fa-IR" sz="2000" dirty="0">
            <a:effectLst/>
          </a:endParaRPr>
        </a:p>
      </dgm:t>
    </dgm:pt>
    <dgm:pt modelId="{AF85C507-A10B-463B-AE04-1FBE9DF3FED0}" type="parTrans" cxnId="{3B8FAED9-A8CE-485E-A988-849718A10BA0}">
      <dgm:prSet/>
      <dgm:spPr/>
      <dgm:t>
        <a:bodyPr/>
        <a:lstStyle/>
        <a:p>
          <a:pPr rtl="1"/>
          <a:endParaRPr lang="fa-IR"/>
        </a:p>
      </dgm:t>
    </dgm:pt>
    <dgm:pt modelId="{113849CF-8E5E-4E13-A6BB-0B62ABD96D8E}" type="sibTrans" cxnId="{3B8FAED9-A8CE-485E-A988-849718A10BA0}">
      <dgm:prSet/>
      <dgm:spPr/>
      <dgm:t>
        <a:bodyPr/>
        <a:lstStyle/>
        <a:p>
          <a:pPr rtl="1"/>
          <a:endParaRPr lang="fa-IR"/>
        </a:p>
      </dgm:t>
    </dgm:pt>
    <dgm:pt modelId="{1BA1C09F-B88E-425E-87A6-ED915DEAFE65}">
      <dgm:prSet custT="1">
        <dgm:style>
          <a:lnRef idx="1">
            <a:schemeClr val="accent2"/>
          </a:lnRef>
          <a:fillRef idx="2">
            <a:schemeClr val="accent2"/>
          </a:fillRef>
          <a:effectRef idx="1">
            <a:schemeClr val="accent2"/>
          </a:effectRef>
          <a:fontRef idx="minor">
            <a:schemeClr val="dk1"/>
          </a:fontRef>
        </dgm:style>
      </dgm:prSet>
      <dgm:spPr/>
      <dgm:t>
        <a:bodyPr/>
        <a:lstStyle/>
        <a:p>
          <a:pPr algn="just" rtl="1"/>
          <a:r>
            <a:rPr lang="fa-IR" sz="2400" b="1" dirty="0">
              <a:effectLst/>
              <a:cs typeface="B Lotus" pitchFamily="2" charset="-78"/>
            </a:rPr>
            <a:t>صفحه‌های بسم الله، تقدیر و تشکر، تقدیم به، فهرست مطالب و چکیده.</a:t>
          </a:r>
        </a:p>
      </dgm:t>
    </dgm:pt>
    <dgm:pt modelId="{E9926809-B582-4EE9-8880-D633E06D6D4C}" type="parTrans" cxnId="{CAA23B54-61D8-4426-8708-378743562EC6}">
      <dgm:prSet/>
      <dgm:spPr/>
      <dgm:t>
        <a:bodyPr/>
        <a:lstStyle/>
        <a:p>
          <a:pPr rtl="1"/>
          <a:endParaRPr lang="fa-IR"/>
        </a:p>
      </dgm:t>
    </dgm:pt>
    <dgm:pt modelId="{3DCA3873-7353-433C-817F-722C2BA7FB38}" type="sibTrans" cxnId="{CAA23B54-61D8-4426-8708-378743562EC6}">
      <dgm:prSet/>
      <dgm:spPr/>
      <dgm:t>
        <a:bodyPr/>
        <a:lstStyle/>
        <a:p>
          <a:pPr rtl="1"/>
          <a:endParaRPr lang="fa-IR"/>
        </a:p>
      </dgm:t>
    </dgm:pt>
    <dgm:pt modelId="{7186E19E-6D4B-462B-A97F-CDD9E4B0FF18}">
      <dgm:prSet custT="1"/>
      <dgm:spPr/>
      <dgm:t>
        <a:bodyPr/>
        <a:lstStyle/>
        <a:p>
          <a:pPr rtl="1"/>
          <a:r>
            <a:rPr lang="fa-IR" sz="3200" b="1" dirty="0">
              <a:solidFill>
                <a:schemeClr val="tx1"/>
              </a:solidFill>
              <a:effectLst/>
              <a:cs typeface="B Titr" pitchFamily="2" charset="-78"/>
            </a:rPr>
            <a:t>ب)بخش میانی گزارش </a:t>
          </a:r>
          <a:endParaRPr lang="en-US" sz="3200" b="1" dirty="0">
            <a:solidFill>
              <a:schemeClr val="tx1"/>
            </a:solidFill>
            <a:effectLst/>
            <a:cs typeface="B Titr" pitchFamily="2" charset="-78"/>
          </a:endParaRPr>
        </a:p>
      </dgm:t>
    </dgm:pt>
    <dgm:pt modelId="{B2334EC1-6F5C-4DB6-BCC1-EC478440194C}" type="parTrans" cxnId="{71A531A9-97D1-4573-A5CF-A68F731B5C2E}">
      <dgm:prSet/>
      <dgm:spPr/>
      <dgm:t>
        <a:bodyPr/>
        <a:lstStyle/>
        <a:p>
          <a:pPr rtl="1"/>
          <a:endParaRPr lang="fa-IR"/>
        </a:p>
      </dgm:t>
    </dgm:pt>
    <dgm:pt modelId="{BD286C67-4A65-4F1C-B4A4-69F03F642952}" type="sibTrans" cxnId="{71A531A9-97D1-4573-A5CF-A68F731B5C2E}">
      <dgm:prSet/>
      <dgm:spPr/>
      <dgm:t>
        <a:bodyPr/>
        <a:lstStyle/>
        <a:p>
          <a:pPr rtl="1"/>
          <a:endParaRPr lang="fa-IR"/>
        </a:p>
      </dgm:t>
    </dgm:pt>
    <dgm:pt modelId="{B75DBFD2-A6BA-4012-B17E-078E61CFDA72}">
      <dgm:prSet custT="1">
        <dgm:style>
          <a:lnRef idx="2">
            <a:schemeClr val="accent6"/>
          </a:lnRef>
          <a:fillRef idx="1">
            <a:schemeClr val="lt1"/>
          </a:fillRef>
          <a:effectRef idx="0">
            <a:schemeClr val="accent6"/>
          </a:effectRef>
          <a:fontRef idx="minor">
            <a:schemeClr val="dk1"/>
          </a:fontRef>
        </dgm:style>
      </dgm:prSet>
      <dgm:spPr/>
      <dgm:t>
        <a:bodyPr anchor="ctr"/>
        <a:lstStyle/>
        <a:p>
          <a:pPr algn="ctr" rtl="1"/>
          <a:r>
            <a:rPr lang="fa-IR" sz="3600" b="1" dirty="0">
              <a:effectLst/>
              <a:cs typeface="B Lotus" pitchFamily="2" charset="-78"/>
            </a:rPr>
            <a:t>مقدمه، پیشینه‌ی پژوهش و ابزار </a:t>
          </a:r>
          <a:r>
            <a:rPr lang="fa-IR" sz="2800" b="1" dirty="0">
              <a:effectLst/>
              <a:cs typeface="B Lotus" pitchFamily="2" charset="-78"/>
            </a:rPr>
            <a:t>گردآوری اطلاعات</a:t>
          </a:r>
          <a:endParaRPr lang="fa-IR" sz="2400" dirty="0">
            <a:effectLst/>
          </a:endParaRPr>
        </a:p>
      </dgm:t>
    </dgm:pt>
    <dgm:pt modelId="{5B51625A-195B-4AFA-A587-DCED69459AC0}" type="parTrans" cxnId="{4C779AC6-4E5F-4DE1-ABD7-470174E15A00}">
      <dgm:prSet/>
      <dgm:spPr/>
      <dgm:t>
        <a:bodyPr/>
        <a:lstStyle/>
        <a:p>
          <a:pPr rtl="1"/>
          <a:endParaRPr lang="fa-IR"/>
        </a:p>
      </dgm:t>
    </dgm:pt>
    <dgm:pt modelId="{6268413A-F745-4CBE-B23C-DEFB90B8C299}" type="sibTrans" cxnId="{4C779AC6-4E5F-4DE1-ABD7-470174E15A00}">
      <dgm:prSet/>
      <dgm:spPr/>
      <dgm:t>
        <a:bodyPr/>
        <a:lstStyle/>
        <a:p>
          <a:pPr rtl="1"/>
          <a:endParaRPr lang="fa-IR"/>
        </a:p>
      </dgm:t>
    </dgm:pt>
    <dgm:pt modelId="{77BADD68-0952-4E5D-98AC-83C772AE8B67}" type="pres">
      <dgm:prSet presAssocID="{6A4A26A7-1FA9-4029-919E-D689B89105D5}" presName="linearFlow" presStyleCnt="0">
        <dgm:presLayoutVars>
          <dgm:dir/>
          <dgm:animLvl val="lvl"/>
          <dgm:resizeHandles/>
        </dgm:presLayoutVars>
      </dgm:prSet>
      <dgm:spPr/>
    </dgm:pt>
    <dgm:pt modelId="{D23A0CBC-DE26-4A63-9604-564517BC2182}" type="pres">
      <dgm:prSet presAssocID="{A2DE5DB8-D940-4D93-BDA7-07B709DC94E0}" presName="compositeNode" presStyleCnt="0">
        <dgm:presLayoutVars>
          <dgm:bulletEnabled val="1"/>
        </dgm:presLayoutVars>
      </dgm:prSet>
      <dgm:spPr/>
    </dgm:pt>
    <dgm:pt modelId="{8414D82A-7878-4EAD-B3D9-2A740D4D23D5}" type="pres">
      <dgm:prSet presAssocID="{A2DE5DB8-D940-4D93-BDA7-07B709DC94E0}" presName="image" presStyleLbl="fgImgPlace1" presStyleIdx="0" presStyleCnt="2" custScaleX="63032" custScaleY="51386" custLinFactNeighborX="19227" custLinFactNeighborY="-13260"/>
      <dgm:spPr/>
    </dgm:pt>
    <dgm:pt modelId="{03729A52-A67D-4F50-93EE-60E3451A5EFD}" type="pres">
      <dgm:prSet presAssocID="{A2DE5DB8-D940-4D93-BDA7-07B709DC94E0}" presName="childNode" presStyleLbl="node1" presStyleIdx="0" presStyleCnt="2">
        <dgm:presLayoutVars>
          <dgm:bulletEnabled val="1"/>
        </dgm:presLayoutVars>
      </dgm:prSet>
      <dgm:spPr/>
    </dgm:pt>
    <dgm:pt modelId="{E2053734-B18E-4B8E-ADD0-4E287D230200}" type="pres">
      <dgm:prSet presAssocID="{A2DE5DB8-D940-4D93-BDA7-07B709DC94E0}" presName="parentNode" presStyleLbl="revTx" presStyleIdx="0" presStyleCnt="2">
        <dgm:presLayoutVars>
          <dgm:chMax val="0"/>
          <dgm:bulletEnabled val="1"/>
        </dgm:presLayoutVars>
      </dgm:prSet>
      <dgm:spPr/>
    </dgm:pt>
    <dgm:pt modelId="{98E7B1D0-6302-4AB0-9F18-4AD853ADBDDC}" type="pres">
      <dgm:prSet presAssocID="{A9CFB64D-219A-4EEC-B437-1BD7540A5496}" presName="sibTrans" presStyleCnt="0"/>
      <dgm:spPr/>
    </dgm:pt>
    <dgm:pt modelId="{D184DDE7-4FC8-423F-943A-0D603C323A87}" type="pres">
      <dgm:prSet presAssocID="{7186E19E-6D4B-462B-A97F-CDD9E4B0FF18}" presName="compositeNode" presStyleCnt="0">
        <dgm:presLayoutVars>
          <dgm:bulletEnabled val="1"/>
        </dgm:presLayoutVars>
      </dgm:prSet>
      <dgm:spPr/>
    </dgm:pt>
    <dgm:pt modelId="{0C109DD9-E99F-4DED-AB67-BCDE5F4B26E0}" type="pres">
      <dgm:prSet presAssocID="{7186E19E-6D4B-462B-A97F-CDD9E4B0FF18}" presName="image" presStyleLbl="fgImgPlace1" presStyleIdx="1" presStyleCnt="2" custScaleX="51386" custScaleY="42293" custLinFactNeighborX="-674" custLinFactNeighborY="-7946"/>
      <dgm:spPr/>
    </dgm:pt>
    <dgm:pt modelId="{633B472D-5416-4BFC-A748-A0B3DA4F77C3}" type="pres">
      <dgm:prSet presAssocID="{7186E19E-6D4B-462B-A97F-CDD9E4B0FF18}" presName="childNode" presStyleLbl="node1" presStyleIdx="1" presStyleCnt="2" custLinFactNeighborX="-5911" custLinFactNeighborY="2169">
        <dgm:presLayoutVars>
          <dgm:bulletEnabled val="1"/>
        </dgm:presLayoutVars>
      </dgm:prSet>
      <dgm:spPr/>
    </dgm:pt>
    <dgm:pt modelId="{1BA6F1DF-3AAF-4BB2-85C2-DD1522F68043}" type="pres">
      <dgm:prSet presAssocID="{7186E19E-6D4B-462B-A97F-CDD9E4B0FF18}" presName="parentNode" presStyleLbl="revTx" presStyleIdx="1" presStyleCnt="2" custLinFactNeighborX="-45895" custLinFactNeighborY="441">
        <dgm:presLayoutVars>
          <dgm:chMax val="0"/>
          <dgm:bulletEnabled val="1"/>
        </dgm:presLayoutVars>
      </dgm:prSet>
      <dgm:spPr/>
    </dgm:pt>
  </dgm:ptLst>
  <dgm:cxnLst>
    <dgm:cxn modelId="{67065807-8B9E-4A35-848A-8050AB84266C}" type="presOf" srcId="{A2DE5DB8-D940-4D93-BDA7-07B709DC94E0}" destId="{E2053734-B18E-4B8E-ADD0-4E287D230200}" srcOrd="0" destOrd="0" presId="urn:microsoft.com/office/officeart/2005/8/layout/hList2#1"/>
    <dgm:cxn modelId="{CAA23B54-61D8-4426-8708-378743562EC6}" srcId="{A2DE5DB8-D940-4D93-BDA7-07B709DC94E0}" destId="{1BA1C09F-B88E-425E-87A6-ED915DEAFE65}" srcOrd="1" destOrd="0" parTransId="{E9926809-B582-4EE9-8880-D633E06D6D4C}" sibTransId="{3DCA3873-7353-433C-817F-722C2BA7FB38}"/>
    <dgm:cxn modelId="{0EDEFE74-2D91-4807-A0D8-0596E1E91889}" type="presOf" srcId="{7186E19E-6D4B-462B-A97F-CDD9E4B0FF18}" destId="{1BA6F1DF-3AAF-4BB2-85C2-DD1522F68043}" srcOrd="0" destOrd="0" presId="urn:microsoft.com/office/officeart/2005/8/layout/hList2#1"/>
    <dgm:cxn modelId="{7037BC78-5842-46C2-9559-5F54F07BE17F}" type="presOf" srcId="{B75DBFD2-A6BA-4012-B17E-078E61CFDA72}" destId="{633B472D-5416-4BFC-A748-A0B3DA4F77C3}" srcOrd="0" destOrd="0" presId="urn:microsoft.com/office/officeart/2005/8/layout/hList2#1"/>
    <dgm:cxn modelId="{335FBF78-D907-491B-AC20-AE48A77B4B4A}" type="presOf" srcId="{6A4A26A7-1FA9-4029-919E-D689B89105D5}" destId="{77BADD68-0952-4E5D-98AC-83C772AE8B67}" srcOrd="0" destOrd="0" presId="urn:microsoft.com/office/officeart/2005/8/layout/hList2#1"/>
    <dgm:cxn modelId="{A10DEA7B-1B5C-49C3-A22A-CF265666ADB8}" srcId="{6A4A26A7-1FA9-4029-919E-D689B89105D5}" destId="{A2DE5DB8-D940-4D93-BDA7-07B709DC94E0}" srcOrd="0" destOrd="0" parTransId="{4145E74E-64DD-471E-A2D3-FD1A530EE8D8}" sibTransId="{A9CFB64D-219A-4EEC-B437-1BD7540A5496}"/>
    <dgm:cxn modelId="{283068A1-15DF-47EF-A1F7-41479B7C30A4}" type="presOf" srcId="{1BA1C09F-B88E-425E-87A6-ED915DEAFE65}" destId="{03729A52-A67D-4F50-93EE-60E3451A5EFD}" srcOrd="0" destOrd="1" presId="urn:microsoft.com/office/officeart/2005/8/layout/hList2#1"/>
    <dgm:cxn modelId="{71A531A9-97D1-4573-A5CF-A68F731B5C2E}" srcId="{6A4A26A7-1FA9-4029-919E-D689B89105D5}" destId="{7186E19E-6D4B-462B-A97F-CDD9E4B0FF18}" srcOrd="1" destOrd="0" parTransId="{B2334EC1-6F5C-4DB6-BCC1-EC478440194C}" sibTransId="{BD286C67-4A65-4F1C-B4A4-69F03F642952}"/>
    <dgm:cxn modelId="{4C779AC6-4E5F-4DE1-ABD7-470174E15A00}" srcId="{7186E19E-6D4B-462B-A97F-CDD9E4B0FF18}" destId="{B75DBFD2-A6BA-4012-B17E-078E61CFDA72}" srcOrd="0" destOrd="0" parTransId="{5B51625A-195B-4AFA-A587-DCED69459AC0}" sibTransId="{6268413A-F745-4CBE-B23C-DEFB90B8C299}"/>
    <dgm:cxn modelId="{3B8FAED9-A8CE-485E-A988-849718A10BA0}" srcId="{A2DE5DB8-D940-4D93-BDA7-07B709DC94E0}" destId="{C826331E-20BE-44E5-AA67-3DCD8B9EF616}" srcOrd="0" destOrd="0" parTransId="{AF85C507-A10B-463B-AE04-1FBE9DF3FED0}" sibTransId="{113849CF-8E5E-4E13-A6BB-0B62ABD96D8E}"/>
    <dgm:cxn modelId="{CE8DDBDF-2AB0-4F52-96F7-B075EDCECC9E}" type="presOf" srcId="{C826331E-20BE-44E5-AA67-3DCD8B9EF616}" destId="{03729A52-A67D-4F50-93EE-60E3451A5EFD}" srcOrd="0" destOrd="0" presId="urn:microsoft.com/office/officeart/2005/8/layout/hList2#1"/>
    <dgm:cxn modelId="{BDFFB69E-544F-4FB7-B8B9-26BADE1F4594}" type="presParOf" srcId="{77BADD68-0952-4E5D-98AC-83C772AE8B67}" destId="{D23A0CBC-DE26-4A63-9604-564517BC2182}" srcOrd="0" destOrd="0" presId="urn:microsoft.com/office/officeart/2005/8/layout/hList2#1"/>
    <dgm:cxn modelId="{32B59909-D920-403D-8FAF-C16C5150562D}" type="presParOf" srcId="{D23A0CBC-DE26-4A63-9604-564517BC2182}" destId="{8414D82A-7878-4EAD-B3D9-2A740D4D23D5}" srcOrd="0" destOrd="0" presId="urn:microsoft.com/office/officeart/2005/8/layout/hList2#1"/>
    <dgm:cxn modelId="{B69C6B09-3F0B-4A2B-A50A-AEF9F183BAE3}" type="presParOf" srcId="{D23A0CBC-DE26-4A63-9604-564517BC2182}" destId="{03729A52-A67D-4F50-93EE-60E3451A5EFD}" srcOrd="1" destOrd="0" presId="urn:microsoft.com/office/officeart/2005/8/layout/hList2#1"/>
    <dgm:cxn modelId="{7468436C-3D8A-4FDC-B383-1B3345F0F65D}" type="presParOf" srcId="{D23A0CBC-DE26-4A63-9604-564517BC2182}" destId="{E2053734-B18E-4B8E-ADD0-4E287D230200}" srcOrd="2" destOrd="0" presId="urn:microsoft.com/office/officeart/2005/8/layout/hList2#1"/>
    <dgm:cxn modelId="{9B5A0481-6881-46FD-B2E4-DA2BA7399D25}" type="presParOf" srcId="{77BADD68-0952-4E5D-98AC-83C772AE8B67}" destId="{98E7B1D0-6302-4AB0-9F18-4AD853ADBDDC}" srcOrd="1" destOrd="0" presId="urn:microsoft.com/office/officeart/2005/8/layout/hList2#1"/>
    <dgm:cxn modelId="{B3464F19-CE2F-4657-BDA5-0D0D669F3E97}" type="presParOf" srcId="{77BADD68-0952-4E5D-98AC-83C772AE8B67}" destId="{D184DDE7-4FC8-423F-943A-0D603C323A87}" srcOrd="2" destOrd="0" presId="urn:microsoft.com/office/officeart/2005/8/layout/hList2#1"/>
    <dgm:cxn modelId="{4F50A6A1-F943-4386-BAE0-3D392B3566EB}" type="presParOf" srcId="{D184DDE7-4FC8-423F-943A-0D603C323A87}" destId="{0C109DD9-E99F-4DED-AB67-BCDE5F4B26E0}" srcOrd="0" destOrd="0" presId="urn:microsoft.com/office/officeart/2005/8/layout/hList2#1"/>
    <dgm:cxn modelId="{37C2CBD0-755C-4DEF-A4D7-090B91183C9C}" type="presParOf" srcId="{D184DDE7-4FC8-423F-943A-0D603C323A87}" destId="{633B472D-5416-4BFC-A748-A0B3DA4F77C3}" srcOrd="1" destOrd="0" presId="urn:microsoft.com/office/officeart/2005/8/layout/hList2#1"/>
    <dgm:cxn modelId="{D3EB07A9-AAF9-42D5-8185-9B13D8E72285}" type="presParOf" srcId="{D184DDE7-4FC8-423F-943A-0D603C323A87}" destId="{1BA6F1DF-3AAF-4BB2-85C2-DD1522F68043}" srcOrd="2" destOrd="0" presId="urn:microsoft.com/office/officeart/2005/8/layout/h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015EA-41A0-4781-AFA2-3DB76FA97E77}">
      <dsp:nvSpPr>
        <dsp:cNvPr id="0" name=""/>
        <dsp:cNvSpPr/>
      </dsp:nvSpPr>
      <dsp:spPr>
        <a:xfrm>
          <a:off x="126795" y="411689"/>
          <a:ext cx="7582442" cy="689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ctr" defTabSz="1244600" rtl="1">
            <a:lnSpc>
              <a:spcPct val="90000"/>
            </a:lnSpc>
            <a:spcBef>
              <a:spcPct val="0"/>
            </a:spcBef>
            <a:spcAft>
              <a:spcPct val="35000"/>
            </a:spcAft>
            <a:buNone/>
          </a:pPr>
          <a:r>
            <a:rPr lang="fa-IR" sz="2800" kern="1200" dirty="0">
              <a:solidFill>
                <a:schemeClr val="bg1"/>
              </a:solidFill>
              <a:cs typeface="2  Titr" pitchFamily="2" charset="-78"/>
            </a:rPr>
            <a:t>1) </a:t>
          </a:r>
        </a:p>
      </dsp:txBody>
      <dsp:txXfrm>
        <a:off x="126795" y="411689"/>
        <a:ext cx="7582442" cy="689312"/>
      </dsp:txXfrm>
    </dsp:sp>
    <dsp:sp modelId="{10716F6B-8A66-4831-9FF3-338DD9FFC9F1}">
      <dsp:nvSpPr>
        <dsp:cNvPr id="0" name=""/>
        <dsp:cNvSpPr/>
      </dsp:nvSpPr>
      <dsp:spPr>
        <a:xfrm>
          <a:off x="126795" y="1101002"/>
          <a:ext cx="1774291" cy="1404156"/>
        </a:xfrm>
        <a:prstGeom prst="chevron">
          <a:avLst>
            <a:gd name="adj" fmla="val 706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46E162-8B38-4283-B5DC-BA3258A5B45A}">
      <dsp:nvSpPr>
        <dsp:cNvPr id="0" name=""/>
        <dsp:cNvSpPr/>
      </dsp:nvSpPr>
      <dsp:spPr>
        <a:xfrm>
          <a:off x="1192549" y="1101002"/>
          <a:ext cx="1774291" cy="1404156"/>
        </a:xfrm>
        <a:prstGeom prst="chevron">
          <a:avLst>
            <a:gd name="adj" fmla="val 706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91839-8168-406F-90D2-0FCA85506EAD}">
      <dsp:nvSpPr>
        <dsp:cNvPr id="0" name=""/>
        <dsp:cNvSpPr/>
      </dsp:nvSpPr>
      <dsp:spPr>
        <a:xfrm>
          <a:off x="2259146" y="1101002"/>
          <a:ext cx="1774291" cy="1404156"/>
        </a:xfrm>
        <a:prstGeom prst="chevron">
          <a:avLst>
            <a:gd name="adj" fmla="val 706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534959-6AFB-4DE3-8015-47FE165AFAC4}">
      <dsp:nvSpPr>
        <dsp:cNvPr id="0" name=""/>
        <dsp:cNvSpPr/>
      </dsp:nvSpPr>
      <dsp:spPr>
        <a:xfrm>
          <a:off x="3324900" y="1101002"/>
          <a:ext cx="1774291" cy="1404156"/>
        </a:xfrm>
        <a:prstGeom prst="chevron">
          <a:avLst>
            <a:gd name="adj" fmla="val 706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4E516B-4279-4520-AF94-DC3E233EEF50}">
      <dsp:nvSpPr>
        <dsp:cNvPr id="0" name=""/>
        <dsp:cNvSpPr/>
      </dsp:nvSpPr>
      <dsp:spPr>
        <a:xfrm>
          <a:off x="4391497" y="1101002"/>
          <a:ext cx="1774291" cy="1404156"/>
        </a:xfrm>
        <a:prstGeom prst="chevron">
          <a:avLst>
            <a:gd name="adj" fmla="val 706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242BB3-95D4-443C-AF8C-29CEB8F334A2}">
      <dsp:nvSpPr>
        <dsp:cNvPr id="0" name=""/>
        <dsp:cNvSpPr/>
      </dsp:nvSpPr>
      <dsp:spPr>
        <a:xfrm>
          <a:off x="5457252" y="1101002"/>
          <a:ext cx="1774291" cy="1404156"/>
        </a:xfrm>
        <a:prstGeom prst="chevron">
          <a:avLst>
            <a:gd name="adj" fmla="val 706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F87F07-CEA3-45B3-BA94-A8BA24509729}">
      <dsp:nvSpPr>
        <dsp:cNvPr id="0" name=""/>
        <dsp:cNvSpPr/>
      </dsp:nvSpPr>
      <dsp:spPr>
        <a:xfrm>
          <a:off x="6523849" y="1101002"/>
          <a:ext cx="1774291" cy="1404156"/>
        </a:xfrm>
        <a:prstGeom prst="chevron">
          <a:avLst>
            <a:gd name="adj" fmla="val 706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67E416-E6D5-43D8-8433-A0125C2C3EBA}">
      <dsp:nvSpPr>
        <dsp:cNvPr id="0" name=""/>
        <dsp:cNvSpPr/>
      </dsp:nvSpPr>
      <dsp:spPr>
        <a:xfrm>
          <a:off x="126795" y="1241417"/>
          <a:ext cx="7681014" cy="1123324"/>
        </a:xfrm>
        <a:prstGeom prst="rect">
          <a:avLst/>
        </a:prstGeom>
        <a:solidFill>
          <a:schemeClr val="accent2">
            <a:tint val="55000"/>
            <a:satMod val="130000"/>
          </a:schemeClr>
        </a:solidFill>
        <a:ln w="28575" cap="flat" cmpd="sng" algn="ctr">
          <a:solidFill>
            <a:schemeClr val="tx1"/>
          </a:solid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1">
          <a:schemeClr val="accent2"/>
        </a:lnRef>
        <a:fillRef idx="2">
          <a:schemeClr val="accent2"/>
        </a:fillRef>
        <a:effectRef idx="1">
          <a:schemeClr val="accent2"/>
        </a:effectRef>
        <a:fontRef idx="minor">
          <a:schemeClr val="dk1"/>
        </a:fontRef>
      </dsp:style>
      <dsp:txBody>
        <a:bodyPr spcFirstLastPara="0" vert="horz" wrap="square" lIns="91440" tIns="91440" rIns="91440" bIns="91440" numCol="1" spcCol="1270" anchor="ctr" anchorCtr="0">
          <a:noAutofit/>
        </a:bodyPr>
        <a:lstStyle/>
        <a:p>
          <a:pPr marL="0" lvl="0" indent="0" algn="ctr" defTabSz="1600200" rtl="1">
            <a:lnSpc>
              <a:spcPct val="90000"/>
            </a:lnSpc>
            <a:spcBef>
              <a:spcPct val="0"/>
            </a:spcBef>
            <a:spcAft>
              <a:spcPct val="35000"/>
            </a:spcAft>
            <a:buNone/>
          </a:pPr>
          <a:r>
            <a:rPr lang="fa-IR" sz="3600" b="1" kern="1200" dirty="0">
              <a:effectLst/>
              <a:cs typeface="B Lotus" pitchFamily="2" charset="-78"/>
            </a:rPr>
            <a:t>دشواری‌های تدریس که </a:t>
          </a:r>
          <a:r>
            <a:rPr lang="fa-IR" sz="3600" b="1" kern="1200" dirty="0">
              <a:solidFill>
                <a:srgbClr val="FF0000"/>
              </a:solidFill>
              <a:effectLst/>
              <a:cs typeface="B Lotus" pitchFamily="2" charset="-78"/>
            </a:rPr>
            <a:t>معلمان</a:t>
          </a:r>
          <a:r>
            <a:rPr lang="fa-IR" sz="3600" b="1" kern="1200" dirty="0">
              <a:solidFill>
                <a:srgbClr val="00B050"/>
              </a:solidFill>
              <a:effectLst/>
              <a:cs typeface="B Lotus" pitchFamily="2" charset="-78"/>
            </a:rPr>
            <a:t> </a:t>
          </a:r>
          <a:r>
            <a:rPr lang="fa-IR" sz="3600" b="1" kern="1200" dirty="0">
              <a:effectLst/>
              <a:cs typeface="B Lotus" pitchFamily="2" charset="-78"/>
            </a:rPr>
            <a:t>با آن مواجه هستند</a:t>
          </a:r>
          <a:r>
            <a:rPr lang="fa-IR" sz="3600" b="1" kern="1200" dirty="0">
              <a:effectLst>
                <a:outerShdw blurRad="38100" dist="38100" dir="2700000" algn="tl">
                  <a:srgbClr val="000000">
                    <a:alpha val="43137"/>
                  </a:srgbClr>
                </a:outerShdw>
              </a:effectLst>
              <a:cs typeface="B Lotus" pitchFamily="2" charset="-78"/>
            </a:rPr>
            <a:t>.</a:t>
          </a:r>
          <a:endParaRPr lang="en-US" sz="3600" b="1" kern="1200" dirty="0">
            <a:effectLst>
              <a:outerShdw blurRad="38100" dist="38100" dir="2700000" algn="tl">
                <a:srgbClr val="000000">
                  <a:alpha val="43137"/>
                </a:srgbClr>
              </a:outerShdw>
            </a:effectLst>
            <a:cs typeface="B Lotus" pitchFamily="2" charset="-78"/>
          </a:endParaRPr>
        </a:p>
      </dsp:txBody>
      <dsp:txXfrm>
        <a:off x="126795" y="1241417"/>
        <a:ext cx="7681014" cy="1123324"/>
      </dsp:txXfrm>
    </dsp:sp>
    <dsp:sp modelId="{6E944CD2-9140-45E4-AE14-994277B67F61}">
      <dsp:nvSpPr>
        <dsp:cNvPr id="0" name=""/>
        <dsp:cNvSpPr/>
      </dsp:nvSpPr>
      <dsp:spPr>
        <a:xfrm>
          <a:off x="126795" y="2607409"/>
          <a:ext cx="7582442" cy="689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ctr" defTabSz="1244600" rtl="1">
            <a:lnSpc>
              <a:spcPct val="90000"/>
            </a:lnSpc>
            <a:spcBef>
              <a:spcPct val="0"/>
            </a:spcBef>
            <a:spcAft>
              <a:spcPct val="35000"/>
            </a:spcAft>
            <a:buNone/>
          </a:pPr>
          <a:r>
            <a:rPr lang="fa-IR" sz="2800" kern="1200" dirty="0">
              <a:solidFill>
                <a:schemeClr val="bg1"/>
              </a:solidFill>
              <a:cs typeface="2  Titr" pitchFamily="2" charset="-78"/>
            </a:rPr>
            <a:t>2)</a:t>
          </a:r>
        </a:p>
      </dsp:txBody>
      <dsp:txXfrm>
        <a:off x="126795" y="2607409"/>
        <a:ext cx="7582442" cy="689312"/>
      </dsp:txXfrm>
    </dsp:sp>
    <dsp:sp modelId="{3C3C6D74-D89E-433F-AD17-E9722E70A35F}">
      <dsp:nvSpPr>
        <dsp:cNvPr id="0" name=""/>
        <dsp:cNvSpPr/>
      </dsp:nvSpPr>
      <dsp:spPr>
        <a:xfrm>
          <a:off x="126795" y="3296722"/>
          <a:ext cx="1774291" cy="1404156"/>
        </a:xfrm>
        <a:prstGeom prst="chevron">
          <a:avLst>
            <a:gd name="adj" fmla="val 706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B252B8-B04E-4B03-8875-E396CC210789}">
      <dsp:nvSpPr>
        <dsp:cNvPr id="0" name=""/>
        <dsp:cNvSpPr/>
      </dsp:nvSpPr>
      <dsp:spPr>
        <a:xfrm>
          <a:off x="1192549" y="3296722"/>
          <a:ext cx="1774291" cy="1404156"/>
        </a:xfrm>
        <a:prstGeom prst="chevron">
          <a:avLst>
            <a:gd name="adj" fmla="val 706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3E0C3C-D4AE-4726-80DB-A1C407C9C56B}">
      <dsp:nvSpPr>
        <dsp:cNvPr id="0" name=""/>
        <dsp:cNvSpPr/>
      </dsp:nvSpPr>
      <dsp:spPr>
        <a:xfrm>
          <a:off x="2259146" y="3296722"/>
          <a:ext cx="1774291" cy="1404156"/>
        </a:xfrm>
        <a:prstGeom prst="chevron">
          <a:avLst>
            <a:gd name="adj" fmla="val 706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85F74F-2BF0-48AE-9202-FF9804613DD8}">
      <dsp:nvSpPr>
        <dsp:cNvPr id="0" name=""/>
        <dsp:cNvSpPr/>
      </dsp:nvSpPr>
      <dsp:spPr>
        <a:xfrm>
          <a:off x="3324900" y="3296722"/>
          <a:ext cx="1774291" cy="1404156"/>
        </a:xfrm>
        <a:prstGeom prst="chevron">
          <a:avLst>
            <a:gd name="adj" fmla="val 706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AE0F85-ADEC-43B4-BC34-83A611D04785}">
      <dsp:nvSpPr>
        <dsp:cNvPr id="0" name=""/>
        <dsp:cNvSpPr/>
      </dsp:nvSpPr>
      <dsp:spPr>
        <a:xfrm>
          <a:off x="4391497" y="3296722"/>
          <a:ext cx="1774291" cy="1404156"/>
        </a:xfrm>
        <a:prstGeom prst="chevron">
          <a:avLst>
            <a:gd name="adj" fmla="val 706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7CF5D0-3DDA-4EF9-9D32-23ED014F7693}">
      <dsp:nvSpPr>
        <dsp:cNvPr id="0" name=""/>
        <dsp:cNvSpPr/>
      </dsp:nvSpPr>
      <dsp:spPr>
        <a:xfrm>
          <a:off x="5457252" y="3296722"/>
          <a:ext cx="1774291" cy="1404156"/>
        </a:xfrm>
        <a:prstGeom prst="chevron">
          <a:avLst>
            <a:gd name="adj" fmla="val 706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C94335-A465-415D-BCB4-F0C3B7450BBA}">
      <dsp:nvSpPr>
        <dsp:cNvPr id="0" name=""/>
        <dsp:cNvSpPr/>
      </dsp:nvSpPr>
      <dsp:spPr>
        <a:xfrm>
          <a:off x="6523849" y="3296722"/>
          <a:ext cx="1774291" cy="1404156"/>
        </a:xfrm>
        <a:prstGeom prst="chevron">
          <a:avLst>
            <a:gd name="adj" fmla="val 706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79C32F-0AC5-4FB5-9967-49E8777ECDB7}">
      <dsp:nvSpPr>
        <dsp:cNvPr id="0" name=""/>
        <dsp:cNvSpPr/>
      </dsp:nvSpPr>
      <dsp:spPr>
        <a:xfrm>
          <a:off x="126795" y="3437138"/>
          <a:ext cx="7681014" cy="1123324"/>
        </a:xfrm>
        <a:prstGeom prst="rect">
          <a:avLst/>
        </a:prstGeom>
        <a:solidFill>
          <a:schemeClr val="accent6">
            <a:tint val="55000"/>
            <a:satMod val="130000"/>
          </a:schemeClr>
        </a:solidFill>
        <a:ln w="28575" cap="flat" cmpd="sng" algn="ctr">
          <a:solidFill>
            <a:schemeClr val="tx1"/>
          </a:solid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1">
          <a:schemeClr val="accent6"/>
        </a:lnRef>
        <a:fillRef idx="2">
          <a:schemeClr val="accent6"/>
        </a:fillRef>
        <a:effectRef idx="1">
          <a:schemeClr val="accent6"/>
        </a:effectRef>
        <a:fontRef idx="minor">
          <a:schemeClr val="dk1"/>
        </a:fontRef>
      </dsp:style>
      <dsp:txBody>
        <a:bodyPr spcFirstLastPara="0" vert="horz" wrap="square" lIns="81280" tIns="81280" rIns="81280" bIns="81280" numCol="1" spcCol="1270" anchor="ctr" anchorCtr="0">
          <a:noAutofit/>
        </a:bodyPr>
        <a:lstStyle/>
        <a:p>
          <a:pPr marL="0" lvl="0" indent="0" algn="ctr" defTabSz="1422400" rtl="1">
            <a:lnSpc>
              <a:spcPct val="90000"/>
            </a:lnSpc>
            <a:spcBef>
              <a:spcPct val="0"/>
            </a:spcBef>
            <a:spcAft>
              <a:spcPct val="35000"/>
            </a:spcAft>
            <a:buNone/>
          </a:pPr>
          <a:r>
            <a:rPr lang="fa-IR" sz="3200" b="1" kern="1200" dirty="0">
              <a:effectLst/>
              <a:cs typeface="B Lotus" pitchFamily="2" charset="-78"/>
            </a:rPr>
            <a:t>دشواری‌های یادگیری که </a:t>
          </a:r>
          <a:r>
            <a:rPr lang="fa-IR" sz="3200" b="1" kern="1200" dirty="0">
              <a:solidFill>
                <a:srgbClr val="FF0000"/>
              </a:solidFill>
              <a:effectLst/>
              <a:cs typeface="B Lotus" pitchFamily="2" charset="-78"/>
            </a:rPr>
            <a:t>دانش آموزان </a:t>
          </a:r>
          <a:r>
            <a:rPr lang="fa-IR" sz="3200" b="1" kern="1200" dirty="0">
              <a:effectLst/>
              <a:cs typeface="B Lotus" pitchFamily="2" charset="-78"/>
            </a:rPr>
            <a:t>با آن رو در رویند</a:t>
          </a:r>
          <a:r>
            <a:rPr lang="fa-IR" sz="3200" b="1" kern="1200" dirty="0">
              <a:effectLst>
                <a:outerShdw blurRad="38100" dist="38100" dir="2700000" algn="tl">
                  <a:srgbClr val="000000">
                    <a:alpha val="43137"/>
                  </a:srgbClr>
                </a:outerShdw>
              </a:effectLst>
              <a:cs typeface="B Lotus" pitchFamily="2" charset="-78"/>
            </a:rPr>
            <a:t>.</a:t>
          </a:r>
        </a:p>
      </dsp:txBody>
      <dsp:txXfrm>
        <a:off x="126795" y="3437138"/>
        <a:ext cx="7681014" cy="11233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1B09D2-FC71-44FC-9DDB-82533CF5FC29}">
      <dsp:nvSpPr>
        <dsp:cNvPr id="0" name=""/>
        <dsp:cNvSpPr/>
      </dsp:nvSpPr>
      <dsp:spPr>
        <a:xfrm>
          <a:off x="687012" y="30384"/>
          <a:ext cx="4213312" cy="2857301"/>
        </a:xfrm>
        <a:prstGeom prst="rect">
          <a:avLst/>
        </a:prstGeom>
        <a:solidFill>
          <a:schemeClr val="lt1"/>
        </a:solidFill>
        <a:ln w="1905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82880" tIns="182880" rIns="182880" bIns="182880" numCol="1" spcCol="1270" anchor="ctr" anchorCtr="0">
          <a:noAutofit/>
        </a:bodyPr>
        <a:lstStyle/>
        <a:p>
          <a:pPr marL="0" lvl="0" indent="0" algn="ctr" defTabSz="2133600" rtl="1">
            <a:lnSpc>
              <a:spcPct val="90000"/>
            </a:lnSpc>
            <a:spcBef>
              <a:spcPct val="0"/>
            </a:spcBef>
            <a:spcAft>
              <a:spcPct val="35000"/>
            </a:spcAft>
            <a:buNone/>
          </a:pPr>
          <a:r>
            <a:rPr lang="fa-IR" sz="4800" b="0" kern="1200" dirty="0">
              <a:solidFill>
                <a:schemeClr val="accent4">
                  <a:lumMod val="50000"/>
                </a:schemeClr>
              </a:solidFill>
              <a:effectLst/>
              <a:latin typeface="Calibri"/>
              <a:ea typeface="Calibri"/>
              <a:cs typeface="B Lotus" pitchFamily="2" charset="-78"/>
            </a:rPr>
            <a:t>2.نتایج مربوط به رشد حرفه‌ای تیم</a:t>
          </a:r>
          <a:endParaRPr lang="en-US" sz="4800" b="0" kern="1200" dirty="0">
            <a:solidFill>
              <a:schemeClr val="accent4">
                <a:lumMod val="50000"/>
              </a:schemeClr>
            </a:solidFill>
            <a:effectLst/>
            <a:latin typeface="Calibri"/>
            <a:ea typeface="Calibri"/>
            <a:cs typeface="B Lotus" pitchFamily="2" charset="-78"/>
          </a:endParaRPr>
        </a:p>
      </dsp:txBody>
      <dsp:txXfrm>
        <a:off x="687012" y="30384"/>
        <a:ext cx="4213312" cy="2857301"/>
      </dsp:txXfrm>
    </dsp:sp>
    <dsp:sp modelId="{5A5D733A-3A23-4F8B-90C2-52432FEDA80B}">
      <dsp:nvSpPr>
        <dsp:cNvPr id="0" name=""/>
        <dsp:cNvSpPr/>
      </dsp:nvSpPr>
      <dsp:spPr>
        <a:xfrm>
          <a:off x="5354300" y="2900"/>
          <a:ext cx="4548029" cy="2912269"/>
        </a:xfrm>
        <a:prstGeom prst="rect">
          <a:avLst/>
        </a:prstGeom>
        <a:solidFill>
          <a:schemeClr val="lt1"/>
        </a:solidFill>
        <a:ln w="1905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52400" tIns="152400" rIns="152400" bIns="152400" numCol="1" spcCol="1270" anchor="ctr" anchorCtr="0">
          <a:noAutofit/>
        </a:bodyPr>
        <a:lstStyle/>
        <a:p>
          <a:pPr marL="0" lvl="0" indent="0" algn="ctr" defTabSz="1778000" rtl="1">
            <a:lnSpc>
              <a:spcPct val="90000"/>
            </a:lnSpc>
            <a:spcBef>
              <a:spcPct val="0"/>
            </a:spcBef>
            <a:spcAft>
              <a:spcPct val="35000"/>
            </a:spcAft>
            <a:buNone/>
          </a:pPr>
          <a:r>
            <a:rPr lang="fa-IR" sz="4000" b="0" kern="1200" dirty="0">
              <a:solidFill>
                <a:schemeClr val="accent4">
                  <a:lumMod val="50000"/>
                </a:schemeClr>
              </a:solidFill>
              <a:effectLst/>
              <a:latin typeface="Calibri"/>
              <a:ea typeface="Calibri"/>
              <a:cs typeface="B Lotus" pitchFamily="2" charset="-78"/>
            </a:rPr>
            <a:t>1.نتایج مربوط به یادگیری دانش آموزان</a:t>
          </a:r>
          <a:endParaRPr lang="en-US" sz="4000" b="0" kern="1200" dirty="0">
            <a:solidFill>
              <a:schemeClr val="accent4">
                <a:lumMod val="50000"/>
              </a:schemeClr>
            </a:solidFill>
            <a:effectLst/>
            <a:cs typeface="B Lotus" pitchFamily="2" charset="-78"/>
          </a:endParaRPr>
        </a:p>
      </dsp:txBody>
      <dsp:txXfrm>
        <a:off x="5354300" y="2900"/>
        <a:ext cx="4548029" cy="2912269"/>
      </dsp:txXfrm>
    </dsp:sp>
    <dsp:sp modelId="{CBA87362-CC0A-4D0C-86B7-3027AC1B478B}">
      <dsp:nvSpPr>
        <dsp:cNvPr id="0" name=""/>
        <dsp:cNvSpPr/>
      </dsp:nvSpPr>
      <dsp:spPr>
        <a:xfrm>
          <a:off x="606907" y="3372046"/>
          <a:ext cx="4539766" cy="2723860"/>
        </a:xfrm>
        <a:prstGeom prst="rect">
          <a:avLst/>
        </a:prstGeom>
        <a:solidFill>
          <a:schemeClr val="lt1"/>
        </a:solidFill>
        <a:ln w="1905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67640" tIns="167640" rIns="167640" bIns="167640" numCol="1" spcCol="1270" anchor="ctr" anchorCtr="0">
          <a:noAutofit/>
        </a:bodyPr>
        <a:lstStyle/>
        <a:p>
          <a:pPr marL="0" lvl="0" indent="0" algn="ctr" defTabSz="1955800" rtl="1">
            <a:lnSpc>
              <a:spcPct val="90000"/>
            </a:lnSpc>
            <a:spcBef>
              <a:spcPct val="0"/>
            </a:spcBef>
            <a:spcAft>
              <a:spcPct val="35000"/>
            </a:spcAft>
            <a:buNone/>
          </a:pPr>
          <a:r>
            <a:rPr lang="fa-IR" sz="4400" b="0" kern="1200" dirty="0">
              <a:solidFill>
                <a:schemeClr val="accent4">
                  <a:lumMod val="50000"/>
                </a:schemeClr>
              </a:solidFill>
              <a:effectLst/>
              <a:latin typeface="Calibri"/>
              <a:ea typeface="Calibri"/>
              <a:cs typeface="B Lotus" pitchFamily="2" charset="-78"/>
            </a:rPr>
            <a:t>4.بحث،جمع بندی و نتیجه گیری</a:t>
          </a:r>
          <a:r>
            <a:rPr lang="fa-IR" sz="4400" b="0" kern="1200" dirty="0">
              <a:solidFill>
                <a:schemeClr val="accent4">
                  <a:lumMod val="50000"/>
                </a:schemeClr>
              </a:solidFill>
              <a:effectLst/>
              <a:latin typeface="Times New Roman"/>
              <a:ea typeface="SimSun"/>
              <a:cs typeface="B Lotus" pitchFamily="2" charset="-78"/>
            </a:rPr>
            <a:t>     </a:t>
          </a:r>
          <a:endParaRPr lang="fa-IR" sz="4400" b="0" kern="1200" dirty="0">
            <a:solidFill>
              <a:schemeClr val="accent4">
                <a:lumMod val="50000"/>
              </a:schemeClr>
            </a:solidFill>
            <a:effectLst/>
            <a:cs typeface="B Lotus" pitchFamily="2" charset="-78"/>
          </a:endParaRPr>
        </a:p>
      </dsp:txBody>
      <dsp:txXfrm>
        <a:off x="606907" y="3372046"/>
        <a:ext cx="4539766" cy="2723860"/>
      </dsp:txXfrm>
    </dsp:sp>
    <dsp:sp modelId="{68962F2C-A759-403E-A52B-693A5BA48A5F}">
      <dsp:nvSpPr>
        <dsp:cNvPr id="0" name=""/>
        <dsp:cNvSpPr/>
      </dsp:nvSpPr>
      <dsp:spPr>
        <a:xfrm>
          <a:off x="5389733" y="3372046"/>
          <a:ext cx="4539766" cy="2723860"/>
        </a:xfrm>
        <a:prstGeom prst="rect">
          <a:avLst/>
        </a:prstGeom>
        <a:solidFill>
          <a:schemeClr val="lt1"/>
        </a:solidFill>
        <a:ln w="1905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37160" tIns="137160" rIns="137160" bIns="137160" numCol="1" spcCol="1270" anchor="ctr" anchorCtr="0">
          <a:noAutofit/>
        </a:bodyPr>
        <a:lstStyle/>
        <a:p>
          <a:pPr marL="0" lvl="0" indent="0" algn="ctr" defTabSz="1600200" rtl="1">
            <a:lnSpc>
              <a:spcPct val="90000"/>
            </a:lnSpc>
            <a:spcBef>
              <a:spcPct val="0"/>
            </a:spcBef>
            <a:spcAft>
              <a:spcPct val="35000"/>
            </a:spcAft>
            <a:buNone/>
          </a:pPr>
          <a:r>
            <a:rPr lang="fa-IR" sz="3600" b="0" kern="1200" dirty="0">
              <a:solidFill>
                <a:schemeClr val="accent4">
                  <a:lumMod val="50000"/>
                </a:schemeClr>
              </a:solidFill>
              <a:effectLst/>
              <a:latin typeface="Calibri"/>
              <a:ea typeface="Calibri"/>
              <a:cs typeface="B Lotus" pitchFamily="2" charset="-78"/>
            </a:rPr>
            <a:t>3.نتایج مربوط به ارزشیابی روند کلی فعالیت تیم درس پژوهی</a:t>
          </a:r>
          <a:endParaRPr lang="en-US" sz="3600" b="0" kern="1200" dirty="0">
            <a:solidFill>
              <a:schemeClr val="accent4">
                <a:lumMod val="50000"/>
              </a:schemeClr>
            </a:solidFill>
            <a:effectLst/>
            <a:latin typeface="Calibri"/>
            <a:ea typeface="Calibri"/>
            <a:cs typeface="B Lotus" pitchFamily="2" charset="-78"/>
          </a:endParaRPr>
        </a:p>
      </dsp:txBody>
      <dsp:txXfrm>
        <a:off x="5389733" y="3372046"/>
        <a:ext cx="4539766" cy="27238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053734-B18E-4B8E-ADD0-4E287D230200}">
      <dsp:nvSpPr>
        <dsp:cNvPr id="0" name=""/>
        <dsp:cNvSpPr/>
      </dsp:nvSpPr>
      <dsp:spPr>
        <a:xfrm rot="16200000">
          <a:off x="-1662947" y="2540933"/>
          <a:ext cx="4043969" cy="618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45220" bIns="0" numCol="1" spcCol="1270" anchor="t" anchorCtr="0">
          <a:noAutofit/>
        </a:bodyPr>
        <a:lstStyle/>
        <a:p>
          <a:pPr marL="0" lvl="0" indent="0" algn="r" defTabSz="1155700" rtl="1">
            <a:lnSpc>
              <a:spcPct val="90000"/>
            </a:lnSpc>
            <a:spcBef>
              <a:spcPct val="0"/>
            </a:spcBef>
            <a:spcAft>
              <a:spcPct val="35000"/>
            </a:spcAft>
            <a:buNone/>
          </a:pPr>
          <a:r>
            <a:rPr lang="fa-IR" sz="2600" b="1" kern="1200" dirty="0">
              <a:solidFill>
                <a:schemeClr val="tx1"/>
              </a:solidFill>
              <a:effectLst/>
              <a:cs typeface="B Titr" pitchFamily="2" charset="-78"/>
            </a:rPr>
            <a:t>الف) بخش مقدماتی گزارش</a:t>
          </a:r>
          <a:endParaRPr lang="en-US" sz="2600" b="1" kern="1200" dirty="0">
            <a:solidFill>
              <a:schemeClr val="tx1"/>
            </a:solidFill>
            <a:effectLst/>
            <a:cs typeface="B Titr" pitchFamily="2" charset="-78"/>
          </a:endParaRPr>
        </a:p>
      </dsp:txBody>
      <dsp:txXfrm>
        <a:off x="-1662947" y="2540933"/>
        <a:ext cx="4043969" cy="618202"/>
      </dsp:txXfrm>
    </dsp:sp>
    <dsp:sp modelId="{03729A52-A67D-4F50-93EE-60E3451A5EFD}">
      <dsp:nvSpPr>
        <dsp:cNvPr id="0" name=""/>
        <dsp:cNvSpPr/>
      </dsp:nvSpPr>
      <dsp:spPr>
        <a:xfrm>
          <a:off x="668138" y="828050"/>
          <a:ext cx="3079301" cy="4043969"/>
        </a:xfrm>
        <a:prstGeom prst="rect">
          <a:avLst/>
        </a:prstGeom>
        <a:solidFill>
          <a:schemeClr val="accent2">
            <a:tint val="55000"/>
            <a:satMod val="130000"/>
          </a:schemeClr>
        </a:solidFill>
        <a:ln w="10000"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70688" tIns="545220" rIns="170688" bIns="170688" numCol="1" spcCol="1270" anchor="t" anchorCtr="0">
          <a:noAutofit/>
        </a:bodyPr>
        <a:lstStyle/>
        <a:p>
          <a:pPr marL="228600" lvl="1" indent="-228600" algn="just" defTabSz="1066800" rtl="1">
            <a:lnSpc>
              <a:spcPct val="90000"/>
            </a:lnSpc>
            <a:spcBef>
              <a:spcPct val="0"/>
            </a:spcBef>
            <a:spcAft>
              <a:spcPct val="15000"/>
            </a:spcAft>
            <a:buChar char="•"/>
          </a:pPr>
          <a:r>
            <a:rPr lang="fa-IR" sz="2400" b="1" kern="1200" dirty="0">
              <a:effectLst/>
              <a:cs typeface="B Lotus" pitchFamily="2" charset="-78"/>
            </a:rPr>
            <a:t>صفحه‌ی عنوانی </a:t>
          </a:r>
          <a:r>
            <a:rPr lang="fa-IR" sz="2000" b="1" kern="1200" dirty="0">
              <a:effectLst/>
              <a:cs typeface="B Lotus" pitchFamily="2" charset="-78"/>
            </a:rPr>
            <a:t>(شامل عنوان پژوهش، نام اعضای تیم، نام مدرسه، نحوه‌ی تماس و ... می‌باشد.)</a:t>
          </a:r>
          <a:endParaRPr lang="fa-IR" sz="2000" kern="1200" dirty="0">
            <a:effectLst/>
          </a:endParaRPr>
        </a:p>
        <a:p>
          <a:pPr marL="228600" lvl="1" indent="-228600" algn="just" defTabSz="1066800" rtl="1">
            <a:lnSpc>
              <a:spcPct val="90000"/>
            </a:lnSpc>
            <a:spcBef>
              <a:spcPct val="0"/>
            </a:spcBef>
            <a:spcAft>
              <a:spcPct val="15000"/>
            </a:spcAft>
            <a:buChar char="•"/>
          </a:pPr>
          <a:r>
            <a:rPr lang="fa-IR" sz="2400" b="1" kern="1200" dirty="0">
              <a:effectLst/>
              <a:cs typeface="B Lotus" pitchFamily="2" charset="-78"/>
            </a:rPr>
            <a:t>صفحه‌های بسم الله، تقدیر و تشکر، تقدیم به، فهرست مطالب و چکیده.</a:t>
          </a:r>
        </a:p>
      </dsp:txBody>
      <dsp:txXfrm>
        <a:off x="668138" y="828050"/>
        <a:ext cx="3079301" cy="4043969"/>
      </dsp:txXfrm>
    </dsp:sp>
    <dsp:sp modelId="{8414D82A-7878-4EAD-B3D9-2A740D4D23D5}">
      <dsp:nvSpPr>
        <dsp:cNvPr id="0" name=""/>
        <dsp:cNvSpPr/>
      </dsp:nvSpPr>
      <dsp:spPr>
        <a:xfrm>
          <a:off x="516196" y="148609"/>
          <a:ext cx="779330" cy="635338"/>
        </a:xfrm>
        <a:prstGeom prst="rect">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A6F1DF-3AAF-4BB2-85C2-DD1522F68043}">
      <dsp:nvSpPr>
        <dsp:cNvPr id="0" name=""/>
        <dsp:cNvSpPr/>
      </dsp:nvSpPr>
      <dsp:spPr>
        <a:xfrm rot="16200000">
          <a:off x="2536872" y="2502554"/>
          <a:ext cx="4043969" cy="618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45220" bIns="0" numCol="1" spcCol="1270" anchor="t" anchorCtr="0">
          <a:noAutofit/>
        </a:bodyPr>
        <a:lstStyle/>
        <a:p>
          <a:pPr marL="0" lvl="0" indent="0" algn="r" defTabSz="1422400" rtl="1">
            <a:lnSpc>
              <a:spcPct val="90000"/>
            </a:lnSpc>
            <a:spcBef>
              <a:spcPct val="0"/>
            </a:spcBef>
            <a:spcAft>
              <a:spcPct val="35000"/>
            </a:spcAft>
            <a:buNone/>
          </a:pPr>
          <a:r>
            <a:rPr lang="fa-IR" sz="3200" b="1" kern="1200" dirty="0">
              <a:solidFill>
                <a:schemeClr val="tx1"/>
              </a:solidFill>
              <a:effectLst/>
              <a:cs typeface="B Titr" pitchFamily="2" charset="-78"/>
            </a:rPr>
            <a:t>ب)بخش میانی گزارش </a:t>
          </a:r>
          <a:endParaRPr lang="en-US" sz="3200" b="1" kern="1200" dirty="0">
            <a:solidFill>
              <a:schemeClr val="tx1"/>
            </a:solidFill>
            <a:effectLst/>
            <a:cs typeface="B Titr" pitchFamily="2" charset="-78"/>
          </a:endParaRPr>
        </a:p>
      </dsp:txBody>
      <dsp:txXfrm>
        <a:off x="2536872" y="2502554"/>
        <a:ext cx="4043969" cy="618202"/>
      </dsp:txXfrm>
    </dsp:sp>
    <dsp:sp modelId="{633B472D-5416-4BFC-A748-A0B3DA4F77C3}">
      <dsp:nvSpPr>
        <dsp:cNvPr id="0" name=""/>
        <dsp:cNvSpPr/>
      </dsp:nvSpPr>
      <dsp:spPr>
        <a:xfrm>
          <a:off x="4969664" y="859550"/>
          <a:ext cx="3079301" cy="4043969"/>
        </a:xfrm>
        <a:prstGeom prst="rect">
          <a:avLst/>
        </a:prstGeom>
        <a:solidFill>
          <a:schemeClr val="lt1"/>
        </a:solidFill>
        <a:ln w="1905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56032" tIns="545220" rIns="256032" bIns="256032" numCol="1" spcCol="1270" anchor="ctr" anchorCtr="0">
          <a:noAutofit/>
        </a:bodyPr>
        <a:lstStyle/>
        <a:p>
          <a:pPr marL="285750" lvl="1" indent="-285750" algn="ctr" defTabSz="1600200" rtl="1">
            <a:lnSpc>
              <a:spcPct val="90000"/>
            </a:lnSpc>
            <a:spcBef>
              <a:spcPct val="0"/>
            </a:spcBef>
            <a:spcAft>
              <a:spcPct val="15000"/>
            </a:spcAft>
            <a:buChar char="•"/>
          </a:pPr>
          <a:r>
            <a:rPr lang="fa-IR" sz="3600" b="1" kern="1200" dirty="0">
              <a:effectLst/>
              <a:cs typeface="B Lotus" pitchFamily="2" charset="-78"/>
            </a:rPr>
            <a:t>مقدمه، پیشینه‌ی پژوهش و ابزار </a:t>
          </a:r>
          <a:r>
            <a:rPr lang="fa-IR" sz="2800" b="1" kern="1200" dirty="0">
              <a:effectLst/>
              <a:cs typeface="B Lotus" pitchFamily="2" charset="-78"/>
            </a:rPr>
            <a:t>گردآوری اطلاعات</a:t>
          </a:r>
          <a:endParaRPr lang="fa-IR" sz="2400" kern="1200" dirty="0">
            <a:effectLst/>
          </a:endParaRPr>
        </a:p>
      </dsp:txBody>
      <dsp:txXfrm>
        <a:off x="4969664" y="859550"/>
        <a:ext cx="3079301" cy="4043969"/>
      </dsp:txXfrm>
    </dsp:sp>
    <dsp:sp modelId="{0C109DD9-E99F-4DED-AB67-BCDE5F4B26E0}">
      <dsp:nvSpPr>
        <dsp:cNvPr id="0" name=""/>
        <dsp:cNvSpPr/>
      </dsp:nvSpPr>
      <dsp:spPr>
        <a:xfrm>
          <a:off x="4825679" y="214311"/>
          <a:ext cx="635338" cy="522912"/>
        </a:xfrm>
        <a:prstGeom prst="rect">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2#1">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dirty="0"/>
              <a:t>4/24/2021</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4/24/2021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4/24/2021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4/24/2021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4/24/2021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4/24/2021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4/24/2021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4/24/2021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4/24/2021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4/24/2021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4/24/2021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4/24/2021</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xStyles>
    <p:titleStyle>
      <a:lvl1pPr algn="l" defTabSz="914400" rtl="1"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r" defTabSz="914400" rtl="1"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r" defTabSz="914400" rtl="1"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9980" y="646402"/>
            <a:ext cx="9966960" cy="1256140"/>
          </a:xfrm>
          <a:ln w="7620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anchor="ctr"/>
          <a:lstStyle/>
          <a:p>
            <a:r>
              <a:rPr lang="fa-IR" sz="4000" dirty="0">
                <a:solidFill>
                  <a:schemeClr val="tx1"/>
                </a:solidFill>
                <a:cs typeface="B Nazanin" panose="00000400000000000000" pitchFamily="2" charset="-78"/>
              </a:rPr>
              <a:t>بسم الله الرحمن الرحیم</a:t>
            </a:r>
          </a:p>
        </p:txBody>
      </p:sp>
      <p:pic>
        <p:nvPicPr>
          <p:cNvPr id="5" name="Picture 4" descr="wallpaperjam.com-69638.jpg"/>
          <p:cNvPicPr>
            <a:picLocks noChangeAspect="1"/>
          </p:cNvPicPr>
          <p:nvPr/>
        </p:nvPicPr>
        <p:blipFill>
          <a:blip r:embed="rId2"/>
          <a:stretch>
            <a:fillRect/>
          </a:stretch>
        </p:blipFill>
        <p:spPr>
          <a:xfrm>
            <a:off x="1109980" y="2109020"/>
            <a:ext cx="9966959" cy="45572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2760369"/>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206" y="235975"/>
            <a:ext cx="11371007" cy="6297560"/>
          </a:xfrm>
        </p:spPr>
        <p:txBody>
          <a:bodyPr anchor="t">
            <a:noAutofit/>
          </a:bodyPr>
          <a:lstStyle/>
          <a:p>
            <a:pPr marL="136525" indent="0" algn="just">
              <a:lnSpc>
                <a:spcPct val="200000"/>
              </a:lnSpc>
              <a:buNone/>
              <a:defRPr/>
            </a:pPr>
            <a:r>
              <a:rPr lang="fa-IR" sz="5400" b="1" dirty="0">
                <a:solidFill>
                  <a:schemeClr val="accent4">
                    <a:lumMod val="50000"/>
                  </a:schemeClr>
                </a:solidFill>
                <a:cs typeface="B Nazanin" pitchFamily="2" charset="-78"/>
              </a:rPr>
              <a:t>درس پژوهی تغییر دادن پیش فرض </a:t>
            </a:r>
            <a:r>
              <a:rPr lang="fa-IR" sz="5400" b="1" dirty="0">
                <a:solidFill>
                  <a:schemeClr val="accent1">
                    <a:lumMod val="50000"/>
                  </a:schemeClr>
                </a:solidFill>
                <a:cs typeface="B Nazanin" pitchFamily="2" charset="-78"/>
              </a:rPr>
              <a:t>«</a:t>
            </a:r>
            <a:r>
              <a:rPr lang="fa-IR" sz="5400" b="1" dirty="0">
                <a:solidFill>
                  <a:srgbClr val="FF0000"/>
                </a:solidFill>
                <a:cs typeface="B Nazanin" pitchFamily="2" charset="-78"/>
              </a:rPr>
              <a:t>وقتی آموزش می دهم، دانش آموزان یاد می گیرند</a:t>
            </a:r>
            <a:r>
              <a:rPr lang="fa-IR" sz="5400" b="1" dirty="0">
                <a:solidFill>
                  <a:schemeClr val="accent1">
                    <a:lumMod val="50000"/>
                  </a:schemeClr>
                </a:solidFill>
                <a:cs typeface="B Nazanin" pitchFamily="2" charset="-78"/>
              </a:rPr>
              <a:t>» به «</a:t>
            </a:r>
            <a:r>
              <a:rPr lang="fa-IR" sz="5400" b="1" dirty="0">
                <a:solidFill>
                  <a:schemeClr val="tx2">
                    <a:lumMod val="75000"/>
                  </a:schemeClr>
                </a:solidFill>
                <a:cs typeface="B Nazanin" pitchFamily="2" charset="-78"/>
              </a:rPr>
              <a:t>وقتی یاد میگیرم، دانش آموزانم یاد می گیرند</a:t>
            </a:r>
            <a:r>
              <a:rPr lang="fa-IR" sz="5400" b="1" dirty="0">
                <a:solidFill>
                  <a:schemeClr val="accent4">
                    <a:lumMod val="50000"/>
                  </a:schemeClr>
                </a:solidFill>
                <a:cs typeface="B Nazanin" pitchFamily="2" charset="-78"/>
              </a:rPr>
              <a:t>» است</a:t>
            </a:r>
            <a:r>
              <a:rPr lang="fa-IR" sz="5400" b="1" dirty="0">
                <a:solidFill>
                  <a:schemeClr val="accent4">
                    <a:lumMod val="50000"/>
                  </a:schemeClr>
                </a:solidFill>
                <a:cs typeface="B Lotus" pitchFamily="2" charset="-78"/>
              </a:rPr>
              <a:t>.</a:t>
            </a:r>
          </a:p>
        </p:txBody>
      </p:sp>
    </p:spTree>
    <p:extLst>
      <p:ext uri="{BB962C8B-B14F-4D97-AF65-F5344CB8AC3E}">
        <p14:creationId xmlns:p14="http://schemas.microsoft.com/office/powerpoint/2010/main" val="2286114814"/>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8869" y="259526"/>
            <a:ext cx="5186370" cy="812038"/>
          </a:xfrm>
          <a:ln/>
        </p:spPr>
        <p:style>
          <a:lnRef idx="1">
            <a:schemeClr val="accent2"/>
          </a:lnRef>
          <a:fillRef idx="2">
            <a:schemeClr val="accent2"/>
          </a:fillRef>
          <a:effectRef idx="1">
            <a:schemeClr val="accent2"/>
          </a:effectRef>
          <a:fontRef idx="minor">
            <a:schemeClr val="dk1"/>
          </a:fontRef>
        </p:style>
        <p:txBody>
          <a:bodyPr/>
          <a:lstStyle/>
          <a:p>
            <a:pPr algn="ctr">
              <a:defRPr/>
            </a:pPr>
            <a:r>
              <a:rPr lang="fa-IR" sz="4000" dirty="0">
                <a:solidFill>
                  <a:schemeClr val="tx1"/>
                </a:solidFill>
                <a:cs typeface="B Titr" pitchFamily="2" charset="-78"/>
              </a:rPr>
              <a:t>الگوی هشت مرحله ای</a:t>
            </a:r>
          </a:p>
        </p:txBody>
      </p:sp>
      <p:pic>
        <p:nvPicPr>
          <p:cNvPr id="2355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38866" y="1071564"/>
            <a:ext cx="8857636" cy="5500687"/>
          </a:xfrm>
          <a:ln>
            <a:solidFill>
              <a:schemeClr val="tx1"/>
            </a:solidFill>
            <a:miter lim="800000"/>
            <a:headEnd/>
            <a:tailEnd/>
          </a:ln>
        </p:spPr>
      </p:pic>
    </p:spTree>
    <p:extLst>
      <p:ext uri="{BB962C8B-B14F-4D97-AF65-F5344CB8AC3E}">
        <p14:creationId xmlns:p14="http://schemas.microsoft.com/office/powerpoint/2010/main" val="3292575055"/>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7961" y="333203"/>
            <a:ext cx="8229600" cy="1224136"/>
          </a:xfrm>
          <a:ln/>
        </p:spPr>
        <p:style>
          <a:lnRef idx="1">
            <a:schemeClr val="accent2"/>
          </a:lnRef>
          <a:fillRef idx="2">
            <a:schemeClr val="accent2"/>
          </a:fillRef>
          <a:effectRef idx="1">
            <a:schemeClr val="accent2"/>
          </a:effectRef>
          <a:fontRef idx="minor">
            <a:schemeClr val="dk1"/>
          </a:fontRef>
        </p:style>
        <p:txBody>
          <a:bodyPr>
            <a:noAutofit/>
          </a:bodyPr>
          <a:lstStyle/>
          <a:p>
            <a:pPr marL="548640" indent="-411480" algn="ctr">
              <a:spcBef>
                <a:spcPct val="20000"/>
              </a:spcBef>
              <a:defRPr/>
            </a:pPr>
            <a:br>
              <a:rPr lang="fa-IR" sz="5400" dirty="0">
                <a:solidFill>
                  <a:schemeClr val="tx1"/>
                </a:solidFill>
                <a:latin typeface="Book Antiqua"/>
                <a:ea typeface="+mn-ea"/>
                <a:cs typeface="B Nazanin" pitchFamily="2" charset="-78"/>
              </a:rPr>
            </a:br>
            <a:r>
              <a:rPr lang="fa-IR" sz="5400" dirty="0">
                <a:solidFill>
                  <a:schemeClr val="tx1"/>
                </a:solidFill>
                <a:latin typeface="Book Antiqua"/>
                <a:ea typeface="+mn-ea"/>
                <a:cs typeface="B Nazanin" pitchFamily="2" charset="-78"/>
              </a:rPr>
              <a:t>مرحله ي اول: تبيين مسأله </a:t>
            </a:r>
            <a:br>
              <a:rPr lang="en-US" sz="5400" dirty="0">
                <a:solidFill>
                  <a:schemeClr val="tx1"/>
                </a:solidFill>
                <a:latin typeface="Book Antiqua"/>
                <a:ea typeface="+mn-ea"/>
                <a:cs typeface="B Nazanin" pitchFamily="2" charset="-78"/>
              </a:rPr>
            </a:br>
            <a:endParaRPr lang="fa-IR" sz="5400" dirty="0">
              <a:solidFill>
                <a:schemeClr val="tx1"/>
              </a:solidFill>
              <a:cs typeface="B Nazanin" pitchFamily="2" charset="-78"/>
            </a:endParaRPr>
          </a:p>
        </p:txBody>
      </p:sp>
      <p:sp>
        <p:nvSpPr>
          <p:cNvPr id="5" name="Round Same Side Corner Rectangle 4"/>
          <p:cNvSpPr/>
          <p:nvPr/>
        </p:nvSpPr>
        <p:spPr>
          <a:xfrm>
            <a:off x="1774825" y="1557339"/>
            <a:ext cx="7855872" cy="4401009"/>
          </a:xfrm>
          <a:prstGeom prst="round2SameRect">
            <a:avLst/>
          </a:prstGeom>
          <a:ln/>
        </p:spPr>
        <p:style>
          <a:lnRef idx="1">
            <a:schemeClr val="accent3"/>
          </a:lnRef>
          <a:fillRef idx="2">
            <a:schemeClr val="accent3"/>
          </a:fillRef>
          <a:effectRef idx="1">
            <a:schemeClr val="accent3"/>
          </a:effectRef>
          <a:fontRef idx="minor">
            <a:schemeClr val="dk1"/>
          </a:fontRef>
        </p:style>
        <p:txBody>
          <a:bodyPr rtlCol="1" anchor="ctr"/>
          <a:lstStyle/>
          <a:p>
            <a:pPr algn="just" rtl="1">
              <a:lnSpc>
                <a:spcPct val="107000"/>
              </a:lnSpc>
              <a:defRPr/>
            </a:pPr>
            <a:r>
              <a:rPr lang="fa-IR" sz="6600" b="1" dirty="0">
                <a:latin typeface="Calibri"/>
                <a:ea typeface="Calibri"/>
                <a:cs typeface="B Lotus" pitchFamily="2" charset="-78"/>
              </a:rPr>
              <a:t>تیم درس پژوه بهتر است قبل از بیان مسأله و تعریف آن، پیرامون پیشینه موضوع تحقیق، مطالعه نماید. </a:t>
            </a:r>
          </a:p>
        </p:txBody>
      </p:sp>
    </p:spTree>
    <p:extLst>
      <p:ext uri="{BB962C8B-B14F-4D97-AF65-F5344CB8AC3E}">
        <p14:creationId xmlns:p14="http://schemas.microsoft.com/office/powerpoint/2010/main" val="772154346"/>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6232" y="329381"/>
            <a:ext cx="9875520" cy="835742"/>
          </a:xfrm>
          <a:ln/>
        </p:spPr>
        <p:style>
          <a:lnRef idx="2">
            <a:schemeClr val="accent3">
              <a:shade val="50000"/>
            </a:schemeClr>
          </a:lnRef>
          <a:fillRef idx="1">
            <a:schemeClr val="accent3"/>
          </a:fillRef>
          <a:effectRef idx="0">
            <a:schemeClr val="accent3"/>
          </a:effectRef>
          <a:fontRef idx="minor">
            <a:schemeClr val="lt1"/>
          </a:fontRef>
        </p:style>
        <p:txBody>
          <a:bodyPr>
            <a:noAutofit/>
          </a:bodyPr>
          <a:lstStyle/>
          <a:p>
            <a:pPr algn="ctr">
              <a:defRPr/>
            </a:pPr>
            <a:br>
              <a:rPr lang="fa-IR" sz="5400" dirty="0">
                <a:solidFill>
                  <a:schemeClr val="tx1"/>
                </a:solidFill>
                <a:cs typeface="2  Titr" pitchFamily="2" charset="-78"/>
              </a:rPr>
            </a:br>
            <a:r>
              <a:rPr lang="fa-IR" sz="5400" dirty="0">
                <a:solidFill>
                  <a:schemeClr val="tx1"/>
                </a:solidFill>
                <a:cs typeface="B Nazanin" pitchFamily="2" charset="-78"/>
              </a:rPr>
              <a:t>مسائل چگونه شناسایی می‌شوند؟</a:t>
            </a:r>
            <a:br>
              <a:rPr lang="en-US" sz="5400" dirty="0">
                <a:solidFill>
                  <a:schemeClr val="tx1"/>
                </a:solidFill>
                <a:cs typeface="2  Titr" pitchFamily="2" charset="-78"/>
              </a:rPr>
            </a:br>
            <a:endParaRPr lang="fa-IR" sz="5400" dirty="0">
              <a:solidFill>
                <a:schemeClr val="tx1"/>
              </a:solidFill>
              <a:cs typeface="2  Titr" pitchFamily="2" charset="-78"/>
            </a:endParaRPr>
          </a:p>
        </p:txBody>
      </p:sp>
      <p:sp>
        <p:nvSpPr>
          <p:cNvPr id="4" name="Flowchart: Punched Tape 3"/>
          <p:cNvSpPr/>
          <p:nvPr/>
        </p:nvSpPr>
        <p:spPr>
          <a:xfrm>
            <a:off x="1790268" y="1474838"/>
            <a:ext cx="8046906" cy="4958468"/>
          </a:xfrm>
          <a:prstGeom prst="flowChartPunchedTape">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rtlCol="1" anchor="ctr"/>
          <a:lstStyle/>
          <a:p>
            <a:pPr algn="just" rtl="1">
              <a:defRPr/>
            </a:pPr>
            <a:r>
              <a:rPr lang="fa-IR" sz="4000" b="1" dirty="0">
                <a:cs typeface="B Lotus" pitchFamily="2" charset="-78"/>
              </a:rPr>
              <a:t>هدف درس پژوهی، تبیین مسائل تدریس، یادگیری و مقابله با آن‌هاست. </a:t>
            </a:r>
            <a:r>
              <a:rPr lang="fa-IR" sz="4000" b="1" dirty="0">
                <a:solidFill>
                  <a:srgbClr val="C00000"/>
                </a:solidFill>
                <a:cs typeface="B Lotus" pitchFamily="2" charset="-78"/>
              </a:rPr>
              <a:t>مسائل</a:t>
            </a:r>
            <a:r>
              <a:rPr lang="fa-IR" sz="4000" b="1" dirty="0">
                <a:cs typeface="B Lotus" pitchFamily="2" charset="-78"/>
              </a:rPr>
              <a:t> با تکیه بر فاصله‌های میان اهداف آرمانی و اهداف درسی و موقعیت کنونی آموزش و یادگیری دانش آموزان، شناسایی می‌شوند. </a:t>
            </a:r>
          </a:p>
        </p:txBody>
      </p:sp>
    </p:spTree>
    <p:extLst>
      <p:ext uri="{BB962C8B-B14F-4D97-AF65-F5344CB8AC3E}">
        <p14:creationId xmlns:p14="http://schemas.microsoft.com/office/powerpoint/2010/main" val="2994305958"/>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03389" y="260350"/>
            <a:ext cx="8713787" cy="6408738"/>
          </a:xfrm>
        </p:spPr>
        <p:txBody>
          <a:bodyPr>
            <a:normAutofit/>
          </a:bodyPr>
          <a:lstStyle/>
          <a:p>
            <a:pPr marL="548640" indent="0" algn="just">
              <a:buClr>
                <a:schemeClr val="tx1">
                  <a:shade val="95000"/>
                </a:schemeClr>
              </a:buClr>
              <a:buNone/>
              <a:defRPr/>
            </a:pPr>
            <a:endParaRPr lang="fa-IR" dirty="0">
              <a:cs typeface="B Nazanin"/>
            </a:endParaRPr>
          </a:p>
          <a:p>
            <a:pPr marL="137160" indent="0">
              <a:buClr>
                <a:schemeClr val="tx1">
                  <a:shade val="95000"/>
                </a:schemeClr>
              </a:buClr>
              <a:buNone/>
              <a:defRPr/>
            </a:pPr>
            <a:endParaRPr lang="fa-IR" dirty="0"/>
          </a:p>
        </p:txBody>
      </p:sp>
      <p:sp>
        <p:nvSpPr>
          <p:cNvPr id="4" name="Folded Corner 3"/>
          <p:cNvSpPr/>
          <p:nvPr/>
        </p:nvSpPr>
        <p:spPr>
          <a:xfrm>
            <a:off x="973394" y="725614"/>
            <a:ext cx="10102645" cy="5478209"/>
          </a:xfrm>
          <a:prstGeom prst="foldedCorner">
            <a:avLst>
              <a:gd name="adj" fmla="val 10811"/>
            </a:avLst>
          </a:prstGeom>
          <a:effectLst>
            <a:innerShdw blurRad="114300">
              <a:prstClr val="black"/>
            </a:innerShdw>
          </a:effectLst>
        </p:spPr>
        <p:style>
          <a:lnRef idx="2">
            <a:schemeClr val="accent2"/>
          </a:lnRef>
          <a:fillRef idx="1">
            <a:schemeClr val="lt1"/>
          </a:fillRef>
          <a:effectRef idx="0">
            <a:schemeClr val="accent2"/>
          </a:effectRef>
          <a:fontRef idx="minor">
            <a:schemeClr val="dk1"/>
          </a:fontRef>
        </p:style>
        <p:txBody>
          <a:bodyPr rtlCol="1" anchor="ctr"/>
          <a:lstStyle/>
          <a:p>
            <a:pPr algn="just" rtl="1">
              <a:defRPr/>
            </a:pPr>
            <a:endParaRPr lang="fa-IR" sz="6600" b="1" dirty="0">
              <a:cs typeface="B Lotus" pitchFamily="2" charset="-78"/>
            </a:endParaRPr>
          </a:p>
          <a:p>
            <a:pPr algn="just" rtl="1">
              <a:lnSpc>
                <a:spcPct val="150000"/>
              </a:lnSpc>
              <a:defRPr/>
            </a:pPr>
            <a:r>
              <a:rPr lang="fa-IR" sz="4800" b="1" dirty="0">
                <a:cs typeface="B Lotus" pitchFamily="2" charset="-78"/>
              </a:rPr>
              <a:t>مهم‌ترین پیش نیاز برای تشخیص درست مسائل، داشتن اطلاعات کافی از موقعیت کنونی یادگیری در میان دانش آموزان در سطوح مختلف است.</a:t>
            </a:r>
            <a:endParaRPr lang="en-US" sz="4800" b="1" dirty="0">
              <a:cs typeface="B Lotus" pitchFamily="2" charset="-78"/>
            </a:endParaRPr>
          </a:p>
        </p:txBody>
      </p:sp>
    </p:spTree>
    <p:extLst>
      <p:ext uri="{BB962C8B-B14F-4D97-AF65-F5344CB8AC3E}">
        <p14:creationId xmlns:p14="http://schemas.microsoft.com/office/powerpoint/2010/main" val="1333020124"/>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7488" y="510952"/>
            <a:ext cx="8784976" cy="1296144"/>
          </a:xfr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a:noAutofit/>
          </a:bodyPr>
          <a:lstStyle/>
          <a:p>
            <a:pPr algn="ctr">
              <a:defRPr/>
            </a:pPr>
            <a:br>
              <a:rPr lang="fa-IR" dirty="0">
                <a:solidFill>
                  <a:schemeClr val="tx1"/>
                </a:solidFill>
                <a:cs typeface="2  Titr" pitchFamily="2" charset="-78"/>
              </a:rPr>
            </a:br>
            <a:r>
              <a:rPr lang="fa-IR" dirty="0">
                <a:solidFill>
                  <a:schemeClr val="tx1"/>
                </a:solidFill>
                <a:cs typeface="2  Titr" pitchFamily="2" charset="-78"/>
              </a:rPr>
              <a:t>مسأله درس پژوهی از دو منبع اصلی استخراج می‌شود.</a:t>
            </a:r>
            <a:br>
              <a:rPr lang="en-US" dirty="0">
                <a:solidFill>
                  <a:schemeClr val="tx1"/>
                </a:solidFill>
                <a:cs typeface="2  Titr" pitchFamily="2" charset="-78"/>
              </a:rPr>
            </a:br>
            <a:endParaRPr lang="fa-IR" dirty="0">
              <a:solidFill>
                <a:schemeClr val="tx1"/>
              </a:solidFill>
              <a:cs typeface="2  Titr" pitchFamily="2" charset="-78"/>
            </a:endParaRPr>
          </a:p>
        </p:txBody>
      </p:sp>
      <p:sp>
        <p:nvSpPr>
          <p:cNvPr id="3" name="Content Placeholder 2"/>
          <p:cNvSpPr>
            <a:spLocks noGrp="1"/>
          </p:cNvSpPr>
          <p:nvPr>
            <p:ph idx="1"/>
          </p:nvPr>
        </p:nvSpPr>
        <p:spPr/>
        <p:txBody>
          <a:bodyPr>
            <a:normAutofit/>
          </a:bodyPr>
          <a:lstStyle/>
          <a:p>
            <a:pPr marL="137160" indent="0" algn="just">
              <a:buClr>
                <a:schemeClr val="tx1">
                  <a:shade val="95000"/>
                </a:schemeClr>
              </a:buClr>
              <a:buNone/>
              <a:defRPr/>
            </a:pPr>
            <a:endParaRPr lang="fa-IR" dirty="0">
              <a:cs typeface="B Nazanin"/>
            </a:endParaRPr>
          </a:p>
          <a:p>
            <a:pPr marL="137160" indent="0" algn="just">
              <a:buClr>
                <a:schemeClr val="tx1">
                  <a:shade val="95000"/>
                </a:schemeClr>
              </a:buClr>
              <a:buNone/>
              <a:defRPr/>
            </a:pPr>
            <a:endParaRPr lang="fa-IR" dirty="0">
              <a:cs typeface="B Nazanin"/>
            </a:endParaRPr>
          </a:p>
          <a:p>
            <a:pPr marL="137160" indent="0" algn="just">
              <a:buClr>
                <a:schemeClr val="tx1">
                  <a:shade val="95000"/>
                </a:schemeClr>
              </a:buClr>
              <a:buNone/>
              <a:defRPr/>
            </a:pPr>
            <a:endParaRPr lang="fa-IR" dirty="0">
              <a:cs typeface="B Nazanin"/>
            </a:endParaRPr>
          </a:p>
          <a:p>
            <a:pPr marL="137160" indent="0" algn="just">
              <a:buClr>
                <a:schemeClr val="tx1">
                  <a:shade val="95000"/>
                </a:schemeClr>
              </a:buClr>
              <a:buNone/>
              <a:defRPr/>
            </a:pPr>
            <a:endParaRPr lang="fa-IR" dirty="0">
              <a:cs typeface="B Nazanin"/>
            </a:endParaRPr>
          </a:p>
          <a:p>
            <a:pPr marL="137160" indent="0" algn="just">
              <a:buClr>
                <a:schemeClr val="tx1">
                  <a:shade val="95000"/>
                </a:schemeClr>
              </a:buClr>
              <a:buNone/>
              <a:defRPr/>
            </a:pPr>
            <a:endParaRPr lang="fa-IR" dirty="0">
              <a:cs typeface="B Nazanin"/>
            </a:endParaRPr>
          </a:p>
          <a:p>
            <a:pPr marL="137160" indent="0" algn="just">
              <a:buClr>
                <a:schemeClr val="tx1">
                  <a:shade val="95000"/>
                </a:schemeClr>
              </a:buClr>
              <a:buNone/>
              <a:defRPr/>
            </a:pPr>
            <a:endParaRPr lang="fa-IR" dirty="0">
              <a:cs typeface="B Nazanin"/>
            </a:endParaRPr>
          </a:p>
          <a:p>
            <a:pPr marL="137160" indent="0" algn="just">
              <a:buClr>
                <a:schemeClr val="tx1">
                  <a:shade val="95000"/>
                </a:schemeClr>
              </a:buClr>
              <a:buNone/>
              <a:defRPr/>
            </a:pPr>
            <a:endParaRPr lang="fa-IR" dirty="0">
              <a:cs typeface="B Nazanin"/>
            </a:endParaRPr>
          </a:p>
          <a:p>
            <a:pPr marL="137160" indent="0" algn="just">
              <a:buClr>
                <a:schemeClr val="tx1">
                  <a:shade val="95000"/>
                </a:schemeClr>
              </a:buClr>
              <a:buNone/>
              <a:defRPr/>
            </a:pPr>
            <a:endParaRPr lang="fa-IR" dirty="0">
              <a:cs typeface="B Nazanin"/>
            </a:endParaRPr>
          </a:p>
          <a:p>
            <a:pPr marL="137160" indent="0" algn="just">
              <a:buClr>
                <a:schemeClr val="tx1">
                  <a:shade val="95000"/>
                </a:schemeClr>
              </a:buClr>
              <a:buNone/>
              <a:defRPr/>
            </a:pPr>
            <a:endParaRPr lang="fa-IR" dirty="0">
              <a:cs typeface="B Nazanin"/>
            </a:endParaRPr>
          </a:p>
          <a:p>
            <a:pPr marL="137160" indent="0" algn="just">
              <a:buClr>
                <a:schemeClr val="tx1">
                  <a:shade val="95000"/>
                </a:schemeClr>
              </a:buClr>
              <a:buNone/>
              <a:defRPr/>
            </a:pPr>
            <a:endParaRPr lang="fa-IR" dirty="0">
              <a:cs typeface="B Nazanin"/>
            </a:endParaRPr>
          </a:p>
          <a:p>
            <a:pPr marL="137160" indent="0" algn="just">
              <a:buClr>
                <a:schemeClr val="tx1">
                  <a:shade val="95000"/>
                </a:schemeClr>
              </a:buClr>
              <a:buNone/>
              <a:defRPr/>
            </a:pPr>
            <a:endParaRPr lang="fa-IR" dirty="0">
              <a:cs typeface="B Nazanin"/>
            </a:endParaRPr>
          </a:p>
          <a:p>
            <a:pPr marL="137160" indent="0" algn="just">
              <a:buClr>
                <a:schemeClr val="tx1">
                  <a:shade val="95000"/>
                </a:schemeClr>
              </a:buClr>
              <a:buNone/>
              <a:defRPr/>
            </a:pPr>
            <a:endParaRPr lang="fa-IR" dirty="0">
              <a:cs typeface="B Nazanin"/>
            </a:endParaRPr>
          </a:p>
          <a:p>
            <a:pPr marL="137160" indent="0" algn="just">
              <a:buClr>
                <a:schemeClr val="tx1">
                  <a:shade val="95000"/>
                </a:schemeClr>
              </a:buClr>
              <a:buNone/>
              <a:defRPr/>
            </a:pPr>
            <a:endParaRPr lang="fa-IR" dirty="0">
              <a:cs typeface="B Nazanin"/>
            </a:endParaRPr>
          </a:p>
          <a:p>
            <a:pPr marL="137160" indent="0" algn="just">
              <a:buClr>
                <a:schemeClr val="tx1">
                  <a:shade val="95000"/>
                </a:schemeClr>
              </a:buClr>
              <a:buNone/>
              <a:defRPr/>
            </a:pPr>
            <a:endParaRPr lang="fa-IR" dirty="0">
              <a:cs typeface="B Nazanin"/>
            </a:endParaRPr>
          </a:p>
          <a:p>
            <a:pPr marL="137160" indent="0" algn="just">
              <a:buClr>
                <a:schemeClr val="tx1">
                  <a:shade val="95000"/>
                </a:schemeClr>
              </a:buClr>
              <a:buNone/>
              <a:defRPr/>
            </a:pPr>
            <a:endParaRPr lang="fa-IR" dirty="0">
              <a:cs typeface="B Nazanin"/>
            </a:endParaRPr>
          </a:p>
          <a:p>
            <a:pPr marL="137160" indent="0" algn="just">
              <a:buClr>
                <a:schemeClr val="tx1">
                  <a:shade val="95000"/>
                </a:schemeClr>
              </a:buClr>
              <a:buNone/>
              <a:defRPr/>
            </a:pPr>
            <a:endParaRPr lang="fa-IR" dirty="0">
              <a:cs typeface="B Nazanin"/>
            </a:endParaRPr>
          </a:p>
          <a:p>
            <a:pPr marL="137160" indent="0" algn="just">
              <a:buClr>
                <a:schemeClr val="tx1">
                  <a:shade val="95000"/>
                </a:schemeClr>
              </a:buClr>
              <a:buNone/>
              <a:defRPr/>
            </a:pPr>
            <a:endParaRPr lang="fa-IR" dirty="0">
              <a:cs typeface="B Nazanin"/>
            </a:endParaRPr>
          </a:p>
          <a:p>
            <a:pPr marL="137160" indent="0" algn="just">
              <a:buClr>
                <a:schemeClr val="tx1">
                  <a:shade val="95000"/>
                </a:schemeClr>
              </a:buClr>
              <a:buNone/>
              <a:defRPr/>
            </a:pPr>
            <a:endParaRPr lang="fa-IR" dirty="0">
              <a:cs typeface="B Nazanin"/>
            </a:endParaRPr>
          </a:p>
          <a:p>
            <a:pPr marL="137160" indent="0" algn="just">
              <a:buClr>
                <a:schemeClr val="tx1">
                  <a:shade val="95000"/>
                </a:schemeClr>
              </a:buClr>
              <a:buNone/>
              <a:defRPr/>
            </a:pPr>
            <a:endParaRPr lang="fa-IR" dirty="0">
              <a:cs typeface="B Nazanin"/>
            </a:endParaRPr>
          </a:p>
          <a:p>
            <a:pPr marL="137160" indent="0" algn="just">
              <a:buClr>
                <a:schemeClr val="tx1">
                  <a:shade val="95000"/>
                </a:schemeClr>
              </a:buClr>
              <a:buNone/>
              <a:defRPr/>
            </a:pPr>
            <a:endParaRPr lang="fa-IR" dirty="0">
              <a:cs typeface="B Nazanin"/>
            </a:endParaRPr>
          </a:p>
          <a:p>
            <a:pPr marL="137160" indent="0" algn="just">
              <a:buClr>
                <a:schemeClr val="tx1">
                  <a:shade val="95000"/>
                </a:schemeClr>
              </a:buClr>
              <a:buNone/>
              <a:defRPr/>
            </a:pPr>
            <a:endParaRPr lang="fa-IR" dirty="0">
              <a:cs typeface="B Nazanin"/>
            </a:endParaRPr>
          </a:p>
          <a:p>
            <a:pPr marL="137160" indent="0" algn="just">
              <a:buClr>
                <a:schemeClr val="tx1">
                  <a:shade val="95000"/>
                </a:schemeClr>
              </a:buClr>
              <a:buNone/>
              <a:defRPr/>
            </a:pPr>
            <a:endParaRPr lang="fa-IR" dirty="0">
              <a:cs typeface="B Nazanin"/>
            </a:endParaRPr>
          </a:p>
          <a:p>
            <a:pPr marL="137160" indent="0" algn="just">
              <a:buClr>
                <a:schemeClr val="tx1">
                  <a:shade val="95000"/>
                </a:schemeClr>
              </a:buClr>
              <a:buNone/>
              <a:defRPr/>
            </a:pPr>
            <a:endParaRPr lang="fa-IR" dirty="0">
              <a:cs typeface="B Nazanin"/>
            </a:endParaRPr>
          </a:p>
          <a:p>
            <a:pPr marL="137160" indent="0" algn="just">
              <a:buClr>
                <a:schemeClr val="tx1">
                  <a:shade val="95000"/>
                </a:schemeClr>
              </a:buClr>
              <a:buNone/>
              <a:defRPr/>
            </a:pPr>
            <a:endParaRPr lang="fa-IR" dirty="0">
              <a:cs typeface="B Nazanin"/>
            </a:endParaRPr>
          </a:p>
          <a:p>
            <a:pPr marL="137160" indent="0" algn="just">
              <a:buClr>
                <a:schemeClr val="tx1">
                  <a:shade val="95000"/>
                </a:schemeClr>
              </a:buClr>
              <a:buNone/>
              <a:defRPr/>
            </a:pPr>
            <a:endParaRPr lang="fa-IR" dirty="0">
              <a:cs typeface="B Nazanin"/>
            </a:endParaRPr>
          </a:p>
          <a:p>
            <a:pPr marL="137160" indent="0" algn="just">
              <a:buClr>
                <a:schemeClr val="tx1">
                  <a:shade val="95000"/>
                </a:schemeClr>
              </a:buClr>
              <a:buNone/>
              <a:defRPr/>
            </a:pPr>
            <a:endParaRPr lang="fa-IR" dirty="0">
              <a:cs typeface="B Nazanin"/>
            </a:endParaRPr>
          </a:p>
          <a:p>
            <a:pPr marL="137160" indent="0" algn="just">
              <a:buClr>
                <a:schemeClr val="tx1">
                  <a:shade val="95000"/>
                </a:schemeClr>
              </a:buClr>
              <a:buNone/>
              <a:defRPr/>
            </a:pPr>
            <a:endParaRPr lang="fa-IR" dirty="0">
              <a:cs typeface="B Nazanin"/>
            </a:endParaRPr>
          </a:p>
          <a:p>
            <a:pPr marL="137160" indent="0" algn="just">
              <a:buClr>
                <a:schemeClr val="tx1">
                  <a:shade val="95000"/>
                </a:schemeClr>
              </a:buClr>
              <a:buNone/>
              <a:defRPr/>
            </a:pPr>
            <a:endParaRPr lang="fa-IR" dirty="0">
              <a:cs typeface="B Nazanin"/>
            </a:endParaRPr>
          </a:p>
          <a:p>
            <a:pPr marL="137160" indent="0" algn="just">
              <a:buClr>
                <a:schemeClr val="tx1">
                  <a:shade val="95000"/>
                </a:schemeClr>
              </a:buClr>
              <a:buNone/>
              <a:defRPr/>
            </a:pPr>
            <a:endParaRPr lang="fa-IR" dirty="0">
              <a:cs typeface="B Nazanin"/>
            </a:endParaRPr>
          </a:p>
          <a:p>
            <a:pPr marL="137160" indent="0" algn="just">
              <a:buClr>
                <a:schemeClr val="tx1">
                  <a:shade val="95000"/>
                </a:schemeClr>
              </a:buClr>
              <a:buNone/>
              <a:defRPr/>
            </a:pPr>
            <a:endParaRPr lang="fa-IR" dirty="0">
              <a:cs typeface="B Nazanin"/>
            </a:endParaRPr>
          </a:p>
          <a:p>
            <a:pPr marL="137160" indent="0" algn="just">
              <a:buClr>
                <a:schemeClr val="tx1">
                  <a:shade val="95000"/>
                </a:schemeClr>
              </a:buClr>
              <a:buNone/>
              <a:defRPr/>
            </a:pPr>
            <a:endParaRPr lang="fa-IR" dirty="0">
              <a:cs typeface="B Nazanin"/>
            </a:endParaRPr>
          </a:p>
          <a:p>
            <a:pPr marL="548640" indent="-411480">
              <a:buClr>
                <a:schemeClr val="tx1">
                  <a:shade val="95000"/>
                </a:schemeClr>
              </a:buClr>
              <a:buFont typeface="Wingdings 2"/>
              <a:buChar char=""/>
              <a:defRPr/>
            </a:pPr>
            <a:endParaRPr lang="fa-IR" dirty="0"/>
          </a:p>
        </p:txBody>
      </p:sp>
      <p:graphicFrame>
        <p:nvGraphicFramePr>
          <p:cNvPr id="4" name="Diagram 3"/>
          <p:cNvGraphicFramePr/>
          <p:nvPr/>
        </p:nvGraphicFramePr>
        <p:xfrm>
          <a:off x="1847528" y="1556792"/>
          <a:ext cx="8424936"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9113166"/>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6632"/>
            <a:ext cx="8229600" cy="1080120"/>
          </a:xfrm>
          <a:solidFill>
            <a:schemeClr val="bg1">
              <a:lumMod val="25000"/>
              <a:lumOff val="75000"/>
            </a:schemeClr>
          </a:solidFill>
          <a:ln>
            <a:solidFill>
              <a:schemeClr val="tx1"/>
            </a:solidFill>
          </a:ln>
        </p:spPr>
        <p:txBody>
          <a:bodyPr>
            <a:noAutofit/>
          </a:bodyPr>
          <a:lstStyle/>
          <a:p>
            <a:pPr algn="ctr">
              <a:defRPr/>
            </a:pPr>
            <a:r>
              <a:rPr lang="fa-IR" sz="6600" dirty="0">
                <a:solidFill>
                  <a:schemeClr val="tx1"/>
                </a:solidFill>
                <a:cs typeface="2  Titr" pitchFamily="2" charset="-78"/>
              </a:rPr>
              <a:t>الف) انتخاب عنوان</a:t>
            </a:r>
          </a:p>
        </p:txBody>
      </p:sp>
      <p:sp>
        <p:nvSpPr>
          <p:cNvPr id="4" name="Rounded Rectangular Callout 3"/>
          <p:cNvSpPr/>
          <p:nvPr/>
        </p:nvSpPr>
        <p:spPr>
          <a:xfrm>
            <a:off x="1703512" y="1268760"/>
            <a:ext cx="8784976" cy="5256584"/>
          </a:xfrm>
          <a:prstGeom prst="wedgeRoundRectCallout">
            <a:avLst>
              <a:gd name="adj1" fmla="val -44362"/>
              <a:gd name="adj2" fmla="val 55301"/>
              <a:gd name="adj3" fmla="val 16667"/>
            </a:avLst>
          </a:prstGeom>
          <a:solidFill>
            <a:schemeClr val="accent3">
              <a:lumMod val="60000"/>
              <a:lumOff val="4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1" anchor="ctr"/>
          <a:lstStyle/>
          <a:p>
            <a:pPr marL="137160" algn="just" rtl="1">
              <a:defRPr/>
            </a:pPr>
            <a:r>
              <a:rPr lang="fa-IR" sz="4400" b="1" dirty="0">
                <a:effectLst>
                  <a:outerShdw blurRad="38100" dist="38100" dir="2700000" algn="tl">
                    <a:srgbClr val="000000">
                      <a:alpha val="43137"/>
                    </a:srgbClr>
                  </a:outerShdw>
                </a:effectLst>
                <a:cs typeface="B Lotus" pitchFamily="2" charset="-78"/>
              </a:rPr>
              <a:t>تیم درس پژوه پس از برخورد با مساله، باید به انتخاب عنوان بپردازد. بنابراین تیم درس پژوه، باید </a:t>
            </a:r>
            <a:r>
              <a:rPr lang="fa-IR" sz="4400" b="1" dirty="0">
                <a:solidFill>
                  <a:srgbClr val="FF0000"/>
                </a:solidFill>
                <a:effectLst>
                  <a:outerShdw blurRad="38100" dist="38100" dir="2700000" algn="tl">
                    <a:srgbClr val="000000">
                      <a:alpha val="43137"/>
                    </a:srgbClr>
                  </a:outerShdw>
                </a:effectLst>
                <a:cs typeface="B Lotus" pitchFamily="2" charset="-78"/>
              </a:rPr>
              <a:t>عنوان</a:t>
            </a:r>
            <a:r>
              <a:rPr lang="fa-IR" sz="4400" b="1" dirty="0">
                <a:effectLst>
                  <a:outerShdw blurRad="38100" dist="38100" dir="2700000" algn="tl">
                    <a:srgbClr val="000000">
                      <a:alpha val="43137"/>
                    </a:srgbClr>
                  </a:outerShdw>
                </a:effectLst>
                <a:cs typeface="B Lotus" pitchFamily="2" charset="-78"/>
              </a:rPr>
              <a:t> پژوهش خود را به یک مساله ی قابل بررسی و پژوهش تبدیل نماید، تا از این طریق هم خودشان و هم دیگران بدانند که آن‌ها دقیقاً به دنبال بررسی چه مسأله ای می‌باشند. </a:t>
            </a:r>
            <a:endParaRPr lang="fa-IR" sz="4400" dirty="0"/>
          </a:p>
        </p:txBody>
      </p:sp>
    </p:spTree>
    <p:extLst>
      <p:ext uri="{BB962C8B-B14F-4D97-AF65-F5344CB8AC3E}">
        <p14:creationId xmlns:p14="http://schemas.microsoft.com/office/powerpoint/2010/main" val="112690398"/>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8911" y="287108"/>
            <a:ext cx="8229600" cy="903518"/>
          </a:xfrm>
          <a:ln/>
        </p:spPr>
        <p:style>
          <a:lnRef idx="2">
            <a:schemeClr val="accent3">
              <a:shade val="50000"/>
            </a:schemeClr>
          </a:lnRef>
          <a:fillRef idx="1">
            <a:schemeClr val="accent3"/>
          </a:fillRef>
          <a:effectRef idx="0">
            <a:schemeClr val="accent3"/>
          </a:effectRef>
          <a:fontRef idx="minor">
            <a:schemeClr val="lt1"/>
          </a:fontRef>
        </p:style>
        <p:txBody>
          <a:bodyPr>
            <a:noAutofit/>
          </a:bodyPr>
          <a:lstStyle/>
          <a:p>
            <a:pPr algn="ctr">
              <a:defRPr/>
            </a:pPr>
            <a:br>
              <a:rPr lang="fa-IR" sz="6600" dirty="0">
                <a:solidFill>
                  <a:schemeClr val="tx1"/>
                </a:solidFill>
                <a:latin typeface="Calibri"/>
                <a:ea typeface="Calibri"/>
                <a:cs typeface="B Titr" pitchFamily="2" charset="-78"/>
              </a:rPr>
            </a:br>
            <a:r>
              <a:rPr lang="fa-IR" sz="4800" dirty="0">
                <a:solidFill>
                  <a:schemeClr val="tx1"/>
                </a:solidFill>
                <a:latin typeface="Calibri"/>
                <a:ea typeface="Calibri"/>
                <a:cs typeface="B Nazanin" pitchFamily="2" charset="-78"/>
              </a:rPr>
              <a:t>معیار انتخاب عنوان</a:t>
            </a:r>
            <a:br>
              <a:rPr lang="en-US" sz="6600" dirty="0">
                <a:solidFill>
                  <a:schemeClr val="tx1"/>
                </a:solidFill>
                <a:latin typeface="Calibri"/>
                <a:ea typeface="Calibri"/>
                <a:cs typeface="B Titr" pitchFamily="2" charset="-78"/>
              </a:rPr>
            </a:br>
            <a:endParaRPr lang="fa-IR" sz="6600" dirty="0">
              <a:solidFill>
                <a:schemeClr val="tx1"/>
              </a:solidFill>
              <a:cs typeface="B Titr" pitchFamily="2" charset="-78"/>
            </a:endParaRPr>
          </a:p>
        </p:txBody>
      </p:sp>
      <p:sp>
        <p:nvSpPr>
          <p:cNvPr id="3" name="Content Placeholder 2"/>
          <p:cNvSpPr>
            <a:spLocks noGrp="1"/>
          </p:cNvSpPr>
          <p:nvPr>
            <p:ph idx="1"/>
          </p:nvPr>
        </p:nvSpPr>
        <p:spPr>
          <a:xfrm>
            <a:off x="486698" y="1190626"/>
            <a:ext cx="11194026" cy="5239671"/>
          </a:xfrm>
        </p:spPr>
        <p:txBody>
          <a:bodyPr>
            <a:noAutofit/>
          </a:bodyPr>
          <a:lstStyle/>
          <a:p>
            <a:pPr marL="0" indent="0" algn="just">
              <a:lnSpc>
                <a:spcPct val="110000"/>
              </a:lnSpc>
              <a:spcBef>
                <a:spcPts val="0"/>
              </a:spcBef>
              <a:buClr>
                <a:schemeClr val="tx1">
                  <a:shade val="95000"/>
                </a:schemeClr>
              </a:buClr>
              <a:buNone/>
              <a:defRPr/>
            </a:pPr>
            <a:r>
              <a:rPr lang="fa-IR" sz="4400" b="1" dirty="0">
                <a:solidFill>
                  <a:schemeClr val="tx1"/>
                </a:solidFill>
                <a:cs typeface="B Lotus" pitchFamily="2" charset="-78"/>
              </a:rPr>
              <a:t>1) کانون اصلی انتخاب عنوان درس پژوهی،دانش آموز و یادگیری اوست. </a:t>
            </a:r>
            <a:endParaRPr lang="en-US" sz="4400" b="1" dirty="0">
              <a:solidFill>
                <a:schemeClr val="tx1"/>
              </a:solidFill>
              <a:cs typeface="B Lotus" pitchFamily="2" charset="-78"/>
            </a:endParaRPr>
          </a:p>
          <a:p>
            <a:pPr marL="0" indent="0" algn="just">
              <a:lnSpc>
                <a:spcPct val="110000"/>
              </a:lnSpc>
              <a:spcBef>
                <a:spcPts val="0"/>
              </a:spcBef>
              <a:buClr>
                <a:schemeClr val="tx1">
                  <a:shade val="95000"/>
                </a:schemeClr>
              </a:buClr>
              <a:buNone/>
              <a:defRPr/>
            </a:pPr>
            <a:r>
              <a:rPr lang="fa-IR" sz="4400" b="1" dirty="0">
                <a:solidFill>
                  <a:schemeClr val="tx1"/>
                </a:solidFill>
                <a:cs typeface="B Lotus" pitchFamily="2" charset="-78"/>
              </a:rPr>
              <a:t>2) عنوان درس پژوهی از نیازهای اساسی یادگیری دانش آموزان، رویکردهای مبتنی بر شواهد (مشاهدات معلم، داده‌های مربوط به دانش آموزان، تحقیق زمینه یابی)،داده‌های در دسترس و تأمل بر فعالیت‌های کلاسی نشأت می‌گیرد.</a:t>
            </a:r>
            <a:endParaRPr lang="fa-IR" dirty="0">
              <a:solidFill>
                <a:schemeClr val="tx1"/>
              </a:solidFill>
            </a:endParaRPr>
          </a:p>
        </p:txBody>
      </p:sp>
    </p:spTree>
    <p:extLst>
      <p:ext uri="{BB962C8B-B14F-4D97-AF65-F5344CB8AC3E}">
        <p14:creationId xmlns:p14="http://schemas.microsoft.com/office/powerpoint/2010/main" val="108537157"/>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182" y="333375"/>
            <a:ext cx="10943302" cy="6191250"/>
          </a:xfrm>
        </p:spPr>
        <p:txBody>
          <a:bodyPr anchor="ctr">
            <a:normAutofit/>
          </a:bodyPr>
          <a:lstStyle/>
          <a:p>
            <a:pPr marL="0" indent="0" algn="just">
              <a:lnSpc>
                <a:spcPct val="150000"/>
              </a:lnSpc>
              <a:spcBef>
                <a:spcPts val="0"/>
              </a:spcBef>
              <a:buClr>
                <a:schemeClr val="tx1">
                  <a:shade val="95000"/>
                </a:schemeClr>
              </a:buClr>
              <a:buNone/>
              <a:defRPr/>
            </a:pPr>
            <a:r>
              <a:rPr lang="fa-IR" sz="4400" dirty="0">
                <a:solidFill>
                  <a:schemeClr val="tx1"/>
                </a:solidFill>
                <a:cs typeface="B Nazanin" pitchFamily="2" charset="-78"/>
              </a:rPr>
              <a:t>3) عنوان درس پژوهی باید ارزش عملی داشته باشد.</a:t>
            </a:r>
          </a:p>
          <a:p>
            <a:pPr marL="0" indent="0" algn="just">
              <a:lnSpc>
                <a:spcPct val="150000"/>
              </a:lnSpc>
              <a:spcBef>
                <a:spcPts val="0"/>
              </a:spcBef>
              <a:buClr>
                <a:srgbClr val="FFFFFF">
                  <a:shade val="95000"/>
                </a:srgbClr>
              </a:buClr>
              <a:buNone/>
              <a:defRPr/>
            </a:pPr>
            <a:r>
              <a:rPr lang="fa-IR" sz="4400" dirty="0">
                <a:solidFill>
                  <a:schemeClr val="tx1"/>
                </a:solidFill>
                <a:cs typeface="B Nazanin" pitchFamily="2" charset="-78"/>
              </a:rPr>
              <a:t>4) بهتر است عنوان پژوهش كوتاه و در عين حال روشن باشد و خواننده از قصد پژوهش آگاه باشد.</a:t>
            </a:r>
            <a:endParaRPr lang="en-US" sz="4400" dirty="0">
              <a:solidFill>
                <a:schemeClr val="tx1"/>
              </a:solidFill>
              <a:cs typeface="B Nazanin" pitchFamily="2" charset="-78"/>
            </a:endParaRPr>
          </a:p>
          <a:p>
            <a:pPr marL="0" indent="0" algn="just">
              <a:lnSpc>
                <a:spcPct val="150000"/>
              </a:lnSpc>
              <a:spcBef>
                <a:spcPts val="0"/>
              </a:spcBef>
              <a:buClr>
                <a:srgbClr val="FFFFFF">
                  <a:shade val="95000"/>
                </a:srgbClr>
              </a:buClr>
              <a:buNone/>
              <a:defRPr/>
            </a:pPr>
            <a:r>
              <a:rPr lang="fa-IR" sz="4400" dirty="0">
                <a:solidFill>
                  <a:schemeClr val="tx1"/>
                </a:solidFill>
                <a:cs typeface="B Nazanin" pitchFamily="2" charset="-78"/>
              </a:rPr>
              <a:t>5) عنوان بايد به گونه اي باشدكه هدف هاي پژوهش رابيان كند.</a:t>
            </a:r>
            <a:endParaRPr lang="en-US" sz="4400" dirty="0">
              <a:solidFill>
                <a:schemeClr val="tx1"/>
              </a:solidFill>
              <a:cs typeface="B Nazanin" pitchFamily="2" charset="-78"/>
            </a:endParaRPr>
          </a:p>
          <a:p>
            <a:pPr marL="0" indent="0" algn="just">
              <a:lnSpc>
                <a:spcPct val="110000"/>
              </a:lnSpc>
              <a:spcBef>
                <a:spcPts val="0"/>
              </a:spcBef>
              <a:buClr>
                <a:schemeClr val="tx1">
                  <a:shade val="95000"/>
                </a:schemeClr>
              </a:buClr>
              <a:buNone/>
              <a:defRPr/>
            </a:pPr>
            <a:endParaRPr lang="en-US" sz="5400" dirty="0">
              <a:solidFill>
                <a:schemeClr val="tx1"/>
              </a:solidFill>
              <a:cs typeface="B Nazanin" pitchFamily="2" charset="-78"/>
            </a:endParaRPr>
          </a:p>
          <a:p>
            <a:pPr marL="548640" indent="-411480">
              <a:buClr>
                <a:schemeClr val="tx1">
                  <a:shade val="95000"/>
                </a:schemeClr>
              </a:buClr>
              <a:buFont typeface="Wingdings 2"/>
              <a:buChar char=""/>
              <a:defRPr/>
            </a:pPr>
            <a:endParaRPr lang="fa-IR" sz="4000" dirty="0">
              <a:solidFill>
                <a:schemeClr val="tx1"/>
              </a:solidFill>
              <a:cs typeface="B Nazanin" pitchFamily="2" charset="-78"/>
            </a:endParaRPr>
          </a:p>
        </p:txBody>
      </p:sp>
    </p:spTree>
    <p:extLst>
      <p:ext uri="{BB962C8B-B14F-4D97-AF65-F5344CB8AC3E}">
        <p14:creationId xmlns:p14="http://schemas.microsoft.com/office/powerpoint/2010/main" val="2635803595"/>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8711" y="260350"/>
            <a:ext cx="11371006" cy="6408738"/>
          </a:xfrm>
        </p:spPr>
        <p:txBody>
          <a:bodyPr>
            <a:noAutofit/>
          </a:bodyPr>
          <a:lstStyle/>
          <a:p>
            <a:pPr marL="0" indent="0" algn="just">
              <a:lnSpc>
                <a:spcPct val="150000"/>
              </a:lnSpc>
              <a:spcBef>
                <a:spcPts val="0"/>
              </a:spcBef>
              <a:buClr>
                <a:schemeClr val="tx1">
                  <a:shade val="95000"/>
                </a:schemeClr>
              </a:buClr>
              <a:buNone/>
              <a:defRPr/>
            </a:pPr>
            <a:r>
              <a:rPr lang="fa-IR" sz="4400" dirty="0">
                <a:solidFill>
                  <a:schemeClr val="tx1"/>
                </a:solidFill>
                <a:cs typeface="B Lotus" pitchFamily="2" charset="-78"/>
              </a:rPr>
              <a:t>6</a:t>
            </a:r>
            <a:r>
              <a:rPr lang="fa-IR" sz="4000" dirty="0">
                <a:solidFill>
                  <a:schemeClr val="tx1"/>
                </a:solidFill>
                <a:cs typeface="B Nazanin" panose="00000400000000000000" pitchFamily="2" charset="-78"/>
              </a:rPr>
              <a:t>) بهتر است در عنوان پژوهش راه کار نیز قید گردد.</a:t>
            </a:r>
            <a:endParaRPr lang="en-US" sz="4000" dirty="0">
              <a:solidFill>
                <a:schemeClr val="tx1"/>
              </a:solidFill>
              <a:cs typeface="B Nazanin" panose="00000400000000000000" pitchFamily="2" charset="-78"/>
            </a:endParaRPr>
          </a:p>
          <a:p>
            <a:pPr marL="0" indent="0" algn="just">
              <a:lnSpc>
                <a:spcPct val="150000"/>
              </a:lnSpc>
              <a:spcBef>
                <a:spcPts val="0"/>
              </a:spcBef>
              <a:buClr>
                <a:schemeClr val="tx1">
                  <a:shade val="95000"/>
                </a:schemeClr>
              </a:buClr>
              <a:buNone/>
              <a:defRPr/>
            </a:pPr>
            <a:r>
              <a:rPr lang="fa-IR" sz="4000" dirty="0">
                <a:solidFill>
                  <a:schemeClr val="tx1"/>
                </a:solidFill>
                <a:cs typeface="B Nazanin" panose="00000400000000000000" pitchFamily="2" charset="-78"/>
              </a:rPr>
              <a:t>7) در عنوان پژوهش بهتر است از به‌کارگیری  واژه‌هایی مثل: مطالعه‌ی ...، بررسی ...، تحقیق در ... پرهیز شود.</a:t>
            </a:r>
            <a:endParaRPr lang="en-US" sz="4000" dirty="0">
              <a:solidFill>
                <a:schemeClr val="tx1"/>
              </a:solidFill>
              <a:cs typeface="B Nazanin" panose="00000400000000000000" pitchFamily="2" charset="-78"/>
            </a:endParaRPr>
          </a:p>
          <a:p>
            <a:pPr marL="0" indent="0" algn="just">
              <a:lnSpc>
                <a:spcPct val="150000"/>
              </a:lnSpc>
              <a:spcBef>
                <a:spcPts val="0"/>
              </a:spcBef>
              <a:buClr>
                <a:schemeClr val="tx1">
                  <a:shade val="95000"/>
                </a:schemeClr>
              </a:buClr>
              <a:buNone/>
              <a:defRPr/>
            </a:pPr>
            <a:r>
              <a:rPr lang="fa-IR" sz="4000" dirty="0">
                <a:solidFill>
                  <a:schemeClr val="tx1"/>
                </a:solidFill>
                <a:cs typeface="B Nazanin" panose="00000400000000000000" pitchFamily="2" charset="-78"/>
              </a:rPr>
              <a:t>8) عنوان باید نشان دهنده‌ی جنبه‌های عملی باشد تا جنبه‌های صرفاً نظری.</a:t>
            </a:r>
            <a:endParaRPr lang="en-US" sz="4000" dirty="0">
              <a:solidFill>
                <a:schemeClr val="tx1"/>
              </a:solidFill>
              <a:cs typeface="B Nazanin" panose="00000400000000000000" pitchFamily="2" charset="-78"/>
            </a:endParaRPr>
          </a:p>
          <a:p>
            <a:pPr marL="0" indent="0" algn="just">
              <a:lnSpc>
                <a:spcPct val="150000"/>
              </a:lnSpc>
              <a:spcBef>
                <a:spcPts val="0"/>
              </a:spcBef>
              <a:buClr>
                <a:schemeClr val="tx1">
                  <a:shade val="95000"/>
                </a:schemeClr>
              </a:buClr>
              <a:buNone/>
              <a:defRPr/>
            </a:pPr>
            <a:r>
              <a:rPr lang="fa-IR" sz="4000" dirty="0">
                <a:solidFill>
                  <a:schemeClr val="tx1"/>
                </a:solidFill>
                <a:cs typeface="B Nazanin" panose="00000400000000000000" pitchFamily="2" charset="-78"/>
              </a:rPr>
              <a:t>9) عنوان باید تغییر وضعيت نامطلوب را در جهت بهبودی و ارتقاء نشان دهد.</a:t>
            </a:r>
          </a:p>
        </p:txBody>
      </p:sp>
    </p:spTree>
    <p:extLst>
      <p:ext uri="{BB962C8B-B14F-4D97-AF65-F5344CB8AC3E}">
        <p14:creationId xmlns:p14="http://schemas.microsoft.com/office/powerpoint/2010/main" val="1872694289"/>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631950" y="188913"/>
            <a:ext cx="8928100" cy="6119812"/>
          </a:xfrm>
          <a:prstGeom prst="cloudCallout">
            <a:avLst>
              <a:gd name="adj1" fmla="val -39866"/>
              <a:gd name="adj2" fmla="val 44860"/>
            </a:avLst>
          </a:prstGeom>
          <a:ln/>
        </p:spPr>
        <p:style>
          <a:lnRef idx="2">
            <a:schemeClr val="accent2"/>
          </a:lnRef>
          <a:fillRef idx="1">
            <a:schemeClr val="lt1"/>
          </a:fillRef>
          <a:effectRef idx="0">
            <a:schemeClr val="accent2"/>
          </a:effectRef>
          <a:fontRef idx="minor">
            <a:schemeClr val="dk1"/>
          </a:fontRef>
        </p:style>
        <p:txBody>
          <a:bodyPr rtlCol="1" anchor="ctr"/>
          <a:lstStyle/>
          <a:p>
            <a:pPr marL="45720" algn="ctr" rtl="1">
              <a:defRPr/>
            </a:pPr>
            <a:endParaRPr lang="fa-IR" sz="4400" b="1" dirty="0">
              <a:cs typeface="B Lotus" pitchFamily="2" charset="-78"/>
            </a:endParaRPr>
          </a:p>
          <a:p>
            <a:pPr marL="45720" algn="ctr" rtl="1">
              <a:defRPr/>
            </a:pPr>
            <a:r>
              <a:rPr lang="fa-IR" sz="4400" b="1">
                <a:cs typeface="B Lotus" pitchFamily="2" charset="-78"/>
              </a:rPr>
              <a:t>خدایا </a:t>
            </a:r>
            <a:r>
              <a:rPr lang="fa-IR" sz="4400" b="1" dirty="0">
                <a:cs typeface="B Lotus" pitchFamily="2" charset="-78"/>
              </a:rPr>
              <a:t>مرا </a:t>
            </a:r>
            <a:r>
              <a:rPr lang="fa-IR" sz="4400" b="1">
                <a:cs typeface="B Lotus" pitchFamily="2" charset="-78"/>
              </a:rPr>
              <a:t>از تاریکيهای </a:t>
            </a:r>
            <a:r>
              <a:rPr lang="fa-IR" sz="4400" b="1" dirty="0">
                <a:cs typeface="B Lotus" pitchFamily="2" charset="-78"/>
              </a:rPr>
              <a:t>وهم بیرون آور و وجودم را به نور فهم گرامی دار. خدایا درهای رحمتت را بر ما بگشا و خزائن دانشت را بر ما ارزانی دار. برحمتت ای مهربانترین مهربانان.</a:t>
            </a:r>
          </a:p>
        </p:txBody>
      </p:sp>
    </p:spTree>
    <p:extLst>
      <p:ext uri="{BB962C8B-B14F-4D97-AF65-F5344CB8AC3E}">
        <p14:creationId xmlns:p14="http://schemas.microsoft.com/office/powerpoint/2010/main" val="600200279"/>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25000"/>
              <a:lumOff val="75000"/>
            </a:schemeClr>
          </a:solidFill>
          <a:ln>
            <a:solidFill>
              <a:schemeClr val="tx1"/>
            </a:solidFill>
          </a:ln>
        </p:spPr>
        <p:txBody>
          <a:bodyPr>
            <a:normAutofit/>
          </a:bodyPr>
          <a:lstStyle/>
          <a:p>
            <a:pPr algn="ctr">
              <a:defRPr/>
            </a:pPr>
            <a:r>
              <a:rPr lang="fa-IR" sz="6000" dirty="0">
                <a:solidFill>
                  <a:schemeClr val="tx1"/>
                </a:solidFill>
                <a:latin typeface="Calibri"/>
                <a:ea typeface="Calibri"/>
                <a:cs typeface="B Nazanin" pitchFamily="2" charset="-78"/>
              </a:rPr>
              <a:t>ب) اهداف درس پژوهی</a:t>
            </a:r>
            <a:endParaRPr lang="fa-IR" sz="8000" dirty="0">
              <a:solidFill>
                <a:schemeClr val="tx1"/>
              </a:solidFill>
              <a:cs typeface="B Nazanin" pitchFamily="2" charset="-78"/>
            </a:endParaRPr>
          </a:p>
        </p:txBody>
      </p:sp>
      <p:sp>
        <p:nvSpPr>
          <p:cNvPr id="32771" name="Content Placeholder 2"/>
          <p:cNvSpPr>
            <a:spLocks noGrp="1"/>
          </p:cNvSpPr>
          <p:nvPr>
            <p:ph idx="1"/>
          </p:nvPr>
        </p:nvSpPr>
        <p:spPr/>
        <p:txBody>
          <a:bodyPr/>
          <a:lstStyle/>
          <a:p>
            <a:pPr marL="136525" indent="0">
              <a:buNone/>
            </a:pPr>
            <a:endParaRPr lang="fa-IR" altLang="fa-IR">
              <a:latin typeface="Calibri" panose="020F0502020204030204" pitchFamily="34" charset="0"/>
              <a:ea typeface="Calibri" panose="020F0502020204030204" pitchFamily="34" charset="0"/>
              <a:cs typeface="B Nazanin" panose="00000400000000000000" pitchFamily="2" charset="-78"/>
            </a:endParaRPr>
          </a:p>
          <a:p>
            <a:pPr marL="136525" indent="0">
              <a:buNone/>
            </a:pPr>
            <a:endParaRPr lang="fa-IR" altLang="fa-IR">
              <a:latin typeface="Calibri" panose="020F0502020204030204" pitchFamily="34" charset="0"/>
              <a:ea typeface="Calibri" panose="020F0502020204030204" pitchFamily="34" charset="0"/>
              <a:cs typeface="B Nazanin" panose="00000400000000000000" pitchFamily="2" charset="-78"/>
            </a:endParaRPr>
          </a:p>
        </p:txBody>
      </p:sp>
      <p:sp>
        <p:nvSpPr>
          <p:cNvPr id="4" name="Rectangle 3"/>
          <p:cNvSpPr/>
          <p:nvPr/>
        </p:nvSpPr>
        <p:spPr>
          <a:xfrm>
            <a:off x="1176128" y="2057399"/>
            <a:ext cx="9872871" cy="4369905"/>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marL="137160" algn="just" rtl="1">
              <a:buClr>
                <a:srgbClr val="FFFFFF">
                  <a:shade val="95000"/>
                </a:srgbClr>
              </a:buClr>
              <a:buSzPct val="65000"/>
              <a:defRPr/>
            </a:pPr>
            <a:r>
              <a:rPr lang="fa-IR" sz="6000" dirty="0">
                <a:solidFill>
                  <a:schemeClr val="tx1"/>
                </a:solidFill>
                <a:latin typeface="Calibri"/>
                <a:ea typeface="Calibri"/>
                <a:cs typeface="B Nazanin" pitchFamily="2" charset="-78"/>
              </a:rPr>
              <a:t> درس پژوهی یک فعالیت مبتنی بر اهداف است و اهداف یادگیری به عنوان ستون فقرات درس پژوهی قلمداد می‌شوند و دلایلی را برای آموزش و مشاهده فراهم می‌کند. </a:t>
            </a:r>
            <a:endParaRPr lang="fa-IR" sz="6000" dirty="0">
              <a:solidFill>
                <a:schemeClr val="tx1"/>
              </a:solidFill>
              <a:cs typeface="B Nazanin" pitchFamily="2" charset="-78"/>
            </a:endParaRPr>
          </a:p>
        </p:txBody>
      </p:sp>
    </p:spTree>
    <p:extLst>
      <p:ext uri="{BB962C8B-B14F-4D97-AF65-F5344CB8AC3E}">
        <p14:creationId xmlns:p14="http://schemas.microsoft.com/office/powerpoint/2010/main" val="3583041034"/>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552" y="116632"/>
            <a:ext cx="8229600" cy="1143000"/>
          </a:xfrm>
          <a:ln/>
        </p:spPr>
        <p:style>
          <a:lnRef idx="2">
            <a:schemeClr val="accent3">
              <a:shade val="50000"/>
            </a:schemeClr>
          </a:lnRef>
          <a:fillRef idx="1">
            <a:schemeClr val="accent3"/>
          </a:fillRef>
          <a:effectRef idx="0">
            <a:schemeClr val="accent3"/>
          </a:effectRef>
          <a:fontRef idx="minor">
            <a:schemeClr val="lt1"/>
          </a:fontRef>
        </p:style>
        <p:txBody>
          <a:bodyPr>
            <a:noAutofit/>
          </a:bodyPr>
          <a:lstStyle/>
          <a:p>
            <a:pPr algn="ctr">
              <a:defRPr/>
            </a:pPr>
            <a:r>
              <a:rPr lang="fa-IR" sz="4800" dirty="0">
                <a:solidFill>
                  <a:schemeClr val="tx1"/>
                </a:solidFill>
                <a:cs typeface="B Nazanin" pitchFamily="2" charset="-78"/>
              </a:rPr>
              <a:t>مرحله ی دوم: برنامه ریزی درس</a:t>
            </a:r>
          </a:p>
        </p:txBody>
      </p:sp>
      <p:sp>
        <p:nvSpPr>
          <p:cNvPr id="4" name="Round Diagonal Corner Rectangle 3"/>
          <p:cNvSpPr/>
          <p:nvPr/>
        </p:nvSpPr>
        <p:spPr>
          <a:xfrm>
            <a:off x="1032387" y="1340768"/>
            <a:ext cx="9940413" cy="5119026"/>
          </a:xfrm>
          <a:prstGeom prst="round2DiagRect">
            <a:avLst>
              <a:gd name="adj1" fmla="val 40894"/>
              <a:gd name="adj2" fmla="val 0"/>
            </a:avLst>
          </a:prstGeom>
          <a:ln/>
        </p:spPr>
        <p:style>
          <a:lnRef idx="2">
            <a:schemeClr val="accent3"/>
          </a:lnRef>
          <a:fillRef idx="1">
            <a:schemeClr val="lt1"/>
          </a:fillRef>
          <a:effectRef idx="0">
            <a:schemeClr val="accent3"/>
          </a:effectRef>
          <a:fontRef idx="minor">
            <a:schemeClr val="dk1"/>
          </a:fontRef>
        </p:style>
        <p:txBody>
          <a:bodyPr rtlCol="1" anchor="ctr"/>
          <a:lstStyle/>
          <a:p>
            <a:pPr algn="just" rtl="1">
              <a:lnSpc>
                <a:spcPct val="107000"/>
              </a:lnSpc>
              <a:defRPr/>
            </a:pPr>
            <a:r>
              <a:rPr lang="fa-IR" sz="3600" b="1" dirty="0">
                <a:latin typeface="Calibri"/>
                <a:ea typeface="Calibri"/>
                <a:cs typeface="B Lotus" pitchFamily="2" charset="-78"/>
              </a:rPr>
              <a:t>هنگامي كه یک هدف يادگيري انتخاب شد، معلمان براي برنامه ريزي و طراحي درس تشكيل جلسه می‌دهند. اين مرحله از درس پژوهی معمولاً به وسیله گروه‌های معلمان با درجات مختلف انجام می‌شود. به وسیله‌ی معلم‌ها و اطلاعاتي كه در مورد موضوعي كه آن‌ها می‌خواستند تدريس كنند، آماده سازي شروع می‌شود. </a:t>
            </a:r>
            <a:endParaRPr lang="fa-IR" sz="3600" b="1" dirty="0">
              <a:cs typeface="B Lotus" pitchFamily="2" charset="-78"/>
            </a:endParaRPr>
          </a:p>
        </p:txBody>
      </p:sp>
    </p:spTree>
    <p:extLst>
      <p:ext uri="{BB962C8B-B14F-4D97-AF65-F5344CB8AC3E}">
        <p14:creationId xmlns:p14="http://schemas.microsoft.com/office/powerpoint/2010/main" val="2236265440"/>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688258"/>
          </a:xfrm>
          <a:ln/>
        </p:spPr>
        <p:style>
          <a:lnRef idx="2">
            <a:schemeClr val="accent2"/>
          </a:lnRef>
          <a:fillRef idx="1">
            <a:schemeClr val="lt1"/>
          </a:fillRef>
          <a:effectRef idx="0">
            <a:schemeClr val="accent2"/>
          </a:effectRef>
          <a:fontRef idx="minor">
            <a:schemeClr val="dk1"/>
          </a:fontRef>
        </p:style>
        <p:txBody>
          <a:bodyPr>
            <a:noAutofit/>
          </a:bodyPr>
          <a:lstStyle/>
          <a:p>
            <a:pPr algn="ctr">
              <a:defRPr/>
            </a:pPr>
            <a:br>
              <a:rPr lang="fa-IR" sz="5400" dirty="0">
                <a:solidFill>
                  <a:schemeClr val="tx1"/>
                </a:solidFill>
                <a:latin typeface="Calibri"/>
                <a:ea typeface="Calibri"/>
                <a:cs typeface="B Nazanin" pitchFamily="2" charset="-78"/>
              </a:rPr>
            </a:br>
            <a:r>
              <a:rPr lang="fa-IR" sz="4000" dirty="0">
                <a:solidFill>
                  <a:schemeClr val="tx1"/>
                </a:solidFill>
                <a:latin typeface="Calibri"/>
                <a:ea typeface="Calibri"/>
                <a:cs typeface="B Nazanin" pitchFamily="2" charset="-78"/>
              </a:rPr>
              <a:t>تعیین وظایف و مسئولیت‌ها</a:t>
            </a:r>
            <a:br>
              <a:rPr lang="en-US" sz="4000" dirty="0">
                <a:solidFill>
                  <a:schemeClr val="tx1"/>
                </a:solidFill>
                <a:latin typeface="Calibri"/>
                <a:ea typeface="Calibri"/>
                <a:cs typeface="B Nazanin" pitchFamily="2" charset="-78"/>
              </a:rPr>
            </a:br>
            <a:endParaRPr lang="fa-IR" sz="4000" dirty="0">
              <a:solidFill>
                <a:schemeClr val="tx1"/>
              </a:solidFill>
              <a:cs typeface="B Nazanin" pitchFamily="2" charset="-78"/>
            </a:endParaRPr>
          </a:p>
        </p:txBody>
      </p:sp>
      <p:sp>
        <p:nvSpPr>
          <p:cNvPr id="3" name="Content Placeholder 2"/>
          <p:cNvSpPr>
            <a:spLocks noGrp="1"/>
          </p:cNvSpPr>
          <p:nvPr>
            <p:ph idx="1"/>
          </p:nvPr>
        </p:nvSpPr>
        <p:spPr>
          <a:xfrm>
            <a:off x="560439" y="1600200"/>
            <a:ext cx="11208773" cy="4785852"/>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marL="137160" indent="0" algn="just">
              <a:lnSpc>
                <a:spcPct val="200000"/>
              </a:lnSpc>
              <a:buClr>
                <a:schemeClr val="tx1">
                  <a:shade val="95000"/>
                </a:schemeClr>
              </a:buClr>
              <a:buNone/>
              <a:defRPr/>
            </a:pPr>
            <a:r>
              <a:rPr lang="fa-IR" sz="2400" b="1" dirty="0">
                <a:solidFill>
                  <a:schemeClr val="tx1"/>
                </a:solidFill>
                <a:latin typeface="Calibri"/>
                <a:ea typeface="Calibri"/>
                <a:cs typeface="B Titr" pitchFamily="2" charset="-78"/>
              </a:rPr>
              <a:t>حوری زاد ، وظایف و مسئولیت‌های اعضای تیم را به شرح زیر بیان کرده است:</a:t>
            </a:r>
          </a:p>
          <a:p>
            <a:pPr marL="457200" indent="-457200" algn="just">
              <a:lnSpc>
                <a:spcPct val="200000"/>
              </a:lnSpc>
              <a:buClr>
                <a:schemeClr val="tx1">
                  <a:shade val="95000"/>
                </a:schemeClr>
              </a:buClr>
              <a:buFont typeface="Wingdings 2"/>
              <a:buChar char=""/>
              <a:tabLst>
                <a:tab pos="457200" algn="l"/>
              </a:tabLst>
              <a:defRPr/>
            </a:pPr>
            <a:r>
              <a:rPr lang="fa-IR" sz="2400" b="1" dirty="0">
                <a:solidFill>
                  <a:schemeClr val="tx1"/>
                </a:solidFill>
                <a:cs typeface="B Lotus" pitchFamily="2" charset="-78"/>
              </a:rPr>
              <a:t>یک نفر فرایند تدریس را تصویربرداری می‌کند.</a:t>
            </a:r>
            <a:endParaRPr lang="en-US" sz="2400" b="1" dirty="0">
              <a:solidFill>
                <a:schemeClr val="tx1"/>
              </a:solidFill>
              <a:cs typeface="B Lotus" pitchFamily="2" charset="-78"/>
            </a:endParaRPr>
          </a:p>
          <a:p>
            <a:pPr marL="457200" indent="-457200" algn="just">
              <a:lnSpc>
                <a:spcPct val="200000"/>
              </a:lnSpc>
              <a:buClr>
                <a:schemeClr val="tx1">
                  <a:shade val="95000"/>
                </a:schemeClr>
              </a:buClr>
              <a:buFont typeface="Wingdings 2"/>
              <a:buChar char=""/>
              <a:tabLst>
                <a:tab pos="457200" algn="l"/>
              </a:tabLst>
              <a:defRPr/>
            </a:pPr>
            <a:r>
              <a:rPr lang="fa-IR" sz="2400" b="1" dirty="0">
                <a:solidFill>
                  <a:schemeClr val="tx1"/>
                </a:solidFill>
                <a:cs typeface="B Lotus" pitchFamily="2" charset="-78"/>
              </a:rPr>
              <a:t>نفر دیگر تدریس معلم را بر اساس طرح درس تهیه شده نظارت می‌کند،گزارشی را تهیه می‌کند و به تیم ارائه می‌دهد.</a:t>
            </a:r>
            <a:endParaRPr lang="en-US" sz="2400" b="1" dirty="0">
              <a:solidFill>
                <a:schemeClr val="tx1"/>
              </a:solidFill>
              <a:cs typeface="B Lotus" pitchFamily="2" charset="-78"/>
            </a:endParaRPr>
          </a:p>
          <a:p>
            <a:pPr marL="457200" indent="-457200" algn="just">
              <a:lnSpc>
                <a:spcPct val="200000"/>
              </a:lnSpc>
              <a:buClr>
                <a:schemeClr val="tx1">
                  <a:shade val="95000"/>
                </a:schemeClr>
              </a:buClr>
              <a:buFont typeface="Wingdings 2"/>
              <a:buChar char=""/>
              <a:tabLst>
                <a:tab pos="457200" algn="l"/>
              </a:tabLst>
              <a:defRPr/>
            </a:pPr>
            <a:r>
              <a:rPr lang="fa-IR" sz="2400" b="1" dirty="0">
                <a:solidFill>
                  <a:schemeClr val="tx1"/>
                </a:solidFill>
                <a:cs typeface="B Lotus" pitchFamily="2" charset="-78"/>
              </a:rPr>
              <a:t>یک نفر روابط، عملکرد، مناسبات و واکنش‌های دانش آموزان را نسبت به تدریس زیر نظر دارد و گزارشی را تهیه می‌کند.</a:t>
            </a:r>
            <a:endParaRPr lang="en-US" sz="2400" b="1" dirty="0">
              <a:solidFill>
                <a:schemeClr val="tx1"/>
              </a:solidFill>
              <a:cs typeface="B Lotus" pitchFamily="2" charset="-78"/>
            </a:endParaRPr>
          </a:p>
        </p:txBody>
      </p:sp>
    </p:spTree>
    <p:extLst>
      <p:ext uri="{BB962C8B-B14F-4D97-AF65-F5344CB8AC3E}">
        <p14:creationId xmlns:p14="http://schemas.microsoft.com/office/powerpoint/2010/main" val="1061985454"/>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1445" y="333376"/>
            <a:ext cx="11194025" cy="6335713"/>
          </a:xfrm>
        </p:spPr>
        <p:txBody>
          <a:bodyPr anchor="ctr">
            <a:noAutofit/>
          </a:bodyPr>
          <a:lstStyle/>
          <a:p>
            <a:pPr marL="457200" indent="-457200" algn="just">
              <a:lnSpc>
                <a:spcPct val="150000"/>
              </a:lnSpc>
              <a:buClr>
                <a:schemeClr val="tx1">
                  <a:shade val="95000"/>
                </a:schemeClr>
              </a:buClr>
              <a:buFont typeface="Wingdings 2"/>
              <a:buChar char=""/>
              <a:tabLst>
                <a:tab pos="457200" algn="l"/>
              </a:tabLst>
              <a:defRPr/>
            </a:pPr>
            <a:r>
              <a:rPr lang="fa-IR" sz="3600" dirty="0">
                <a:solidFill>
                  <a:schemeClr val="tx1"/>
                </a:solidFill>
                <a:cs typeface="B Nazanin" panose="00000400000000000000" pitchFamily="2" charset="-78"/>
              </a:rPr>
              <a:t>یک نفر منابع و امکانات لازم را برای اجرای تدریس در اختیار معلم قرار می‌دهد.</a:t>
            </a:r>
            <a:endParaRPr lang="en-US" sz="3600" dirty="0">
              <a:solidFill>
                <a:schemeClr val="tx1"/>
              </a:solidFill>
              <a:cs typeface="B Nazanin" panose="00000400000000000000" pitchFamily="2" charset="-78"/>
            </a:endParaRPr>
          </a:p>
          <a:p>
            <a:pPr marL="457200" indent="-457200" algn="just">
              <a:lnSpc>
                <a:spcPct val="150000"/>
              </a:lnSpc>
              <a:buClr>
                <a:schemeClr val="tx1">
                  <a:shade val="95000"/>
                </a:schemeClr>
              </a:buClr>
              <a:buFont typeface="Wingdings 2"/>
              <a:buChar char=""/>
              <a:tabLst>
                <a:tab pos="457200" algn="l"/>
              </a:tabLst>
              <a:defRPr/>
            </a:pPr>
            <a:r>
              <a:rPr lang="fa-IR" sz="3600" dirty="0">
                <a:solidFill>
                  <a:schemeClr val="tx1"/>
                </a:solidFill>
                <a:cs typeface="B Nazanin" panose="00000400000000000000" pitchFamily="2" charset="-78"/>
              </a:rPr>
              <a:t>ممکن است بر حسب ضرورت یکی از والدین دانش آموز نیز برای شناخت ویژگی‌های رفتاری فرزند خود به دعوت معلم در کلاس درس حضور یابد.</a:t>
            </a:r>
            <a:endParaRPr lang="en-US" sz="3600" dirty="0">
              <a:solidFill>
                <a:schemeClr val="tx1"/>
              </a:solidFill>
              <a:cs typeface="B Nazanin" panose="00000400000000000000" pitchFamily="2" charset="-78"/>
            </a:endParaRPr>
          </a:p>
          <a:p>
            <a:pPr marL="548640" indent="-411480" algn="just">
              <a:lnSpc>
                <a:spcPct val="150000"/>
              </a:lnSpc>
              <a:buClr>
                <a:schemeClr val="tx1">
                  <a:shade val="95000"/>
                </a:schemeClr>
              </a:buClr>
              <a:buFont typeface="Wingdings 2"/>
              <a:buChar char=""/>
              <a:defRPr/>
            </a:pPr>
            <a:r>
              <a:rPr lang="fa-IR" sz="3600" dirty="0">
                <a:solidFill>
                  <a:schemeClr val="tx1"/>
                </a:solidFill>
                <a:latin typeface="Calibri"/>
                <a:ea typeface="Calibri"/>
                <a:cs typeface="B Nazanin" panose="00000400000000000000" pitchFamily="2" charset="-78"/>
              </a:rPr>
              <a:t>یک نفر فعالیت خود را بر مشاهده تعامل بین دانش آموزان و معلمان  متمرکز می‌سازد.</a:t>
            </a:r>
            <a:endParaRPr lang="fa-IR" sz="3600" dirty="0">
              <a:solidFill>
                <a:schemeClr val="tx1"/>
              </a:solidFill>
              <a:cs typeface="B Nazanin" panose="00000400000000000000" pitchFamily="2" charset="-78"/>
            </a:endParaRPr>
          </a:p>
        </p:txBody>
      </p:sp>
    </p:spTree>
    <p:extLst>
      <p:ext uri="{BB962C8B-B14F-4D97-AF65-F5344CB8AC3E}">
        <p14:creationId xmlns:p14="http://schemas.microsoft.com/office/powerpoint/2010/main" val="82917269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0420" y="407785"/>
            <a:ext cx="8229600" cy="1008112"/>
          </a:xfrm>
          <a:ln/>
        </p:spPr>
        <p:style>
          <a:lnRef idx="2">
            <a:schemeClr val="accent3">
              <a:shade val="50000"/>
            </a:schemeClr>
          </a:lnRef>
          <a:fillRef idx="1">
            <a:schemeClr val="accent3"/>
          </a:fillRef>
          <a:effectRef idx="0">
            <a:schemeClr val="accent3"/>
          </a:effectRef>
          <a:fontRef idx="minor">
            <a:schemeClr val="lt1"/>
          </a:fontRef>
        </p:style>
        <p:txBody>
          <a:bodyPr>
            <a:noAutofit/>
          </a:bodyPr>
          <a:lstStyle/>
          <a:p>
            <a:pPr algn="ctr">
              <a:defRPr/>
            </a:pPr>
            <a:br>
              <a:rPr lang="fa-IR" sz="6000" dirty="0">
                <a:solidFill>
                  <a:schemeClr val="tx1"/>
                </a:solidFill>
                <a:latin typeface="Calibri"/>
                <a:ea typeface="Calibri"/>
                <a:cs typeface="B Nazanin" pitchFamily="2" charset="-78"/>
              </a:rPr>
            </a:br>
            <a:r>
              <a:rPr lang="fa-IR" sz="6000" dirty="0">
                <a:solidFill>
                  <a:schemeClr val="tx1"/>
                </a:solidFill>
                <a:latin typeface="Calibri"/>
                <a:ea typeface="Calibri"/>
                <a:cs typeface="B Nazanin" pitchFamily="2" charset="-78"/>
              </a:rPr>
              <a:t>تدوین طرح درس پژوهشی</a:t>
            </a:r>
            <a:br>
              <a:rPr lang="en-US" sz="6000" dirty="0">
                <a:solidFill>
                  <a:schemeClr val="tx1"/>
                </a:solidFill>
                <a:latin typeface="Calibri"/>
                <a:ea typeface="Calibri"/>
                <a:cs typeface="B Nazanin" pitchFamily="2" charset="-78"/>
              </a:rPr>
            </a:br>
            <a:endParaRPr lang="fa-IR" sz="6000" dirty="0">
              <a:solidFill>
                <a:schemeClr val="tx1"/>
              </a:solidFill>
              <a:cs typeface="B Nazanin" pitchFamily="2" charset="-78"/>
            </a:endParaRPr>
          </a:p>
        </p:txBody>
      </p:sp>
      <p:sp>
        <p:nvSpPr>
          <p:cNvPr id="4" name="Snip and Round Single Corner Rectangle 3"/>
          <p:cNvSpPr/>
          <p:nvPr/>
        </p:nvSpPr>
        <p:spPr>
          <a:xfrm>
            <a:off x="884904" y="1578129"/>
            <a:ext cx="10220632" cy="4852168"/>
          </a:xfrm>
          <a:prstGeom prst="snipRoundRect">
            <a:avLst>
              <a:gd name="adj1" fmla="val 31964"/>
              <a:gd name="adj2" fmla="val 18601"/>
            </a:avLst>
          </a:prstGeom>
          <a:ln/>
        </p:spPr>
        <p:style>
          <a:lnRef idx="2">
            <a:schemeClr val="accent2"/>
          </a:lnRef>
          <a:fillRef idx="1">
            <a:schemeClr val="lt1"/>
          </a:fillRef>
          <a:effectRef idx="0">
            <a:schemeClr val="accent2"/>
          </a:effectRef>
          <a:fontRef idx="minor">
            <a:schemeClr val="dk1"/>
          </a:fontRef>
        </p:style>
        <p:txBody>
          <a:bodyPr rtlCol="1" anchor="ctr"/>
          <a:lstStyle/>
          <a:p>
            <a:pPr algn="just" rtl="1">
              <a:lnSpc>
                <a:spcPct val="107000"/>
              </a:lnSpc>
              <a:defRPr/>
            </a:pPr>
            <a:r>
              <a:rPr lang="fa-IR" sz="4800" dirty="0">
                <a:solidFill>
                  <a:schemeClr val="tx1"/>
                </a:solidFill>
                <a:latin typeface="Times New Roman"/>
                <a:ea typeface="SimSun"/>
                <a:cs typeface="B Nazanin"/>
              </a:rPr>
              <a:t>پس از آن که مقدمات کار فراهم شد، تیم اقدام به تهیه‌ی طرح درس پژوهی خود می‌کند. موفقیت تیم در گرو تدوین موثر این طرح درس است. از همین رو، بیش ترین زمان فعالیت‌های تیم به تدوین این طرح اختصاص داده می‌شود</a:t>
            </a:r>
            <a:r>
              <a:rPr lang="fa-IR" sz="4400" dirty="0">
                <a:solidFill>
                  <a:schemeClr val="tx1"/>
                </a:solidFill>
                <a:latin typeface="Calibri"/>
                <a:ea typeface="Calibri"/>
                <a:cs typeface="B Nazanin"/>
              </a:rPr>
              <a:t>.</a:t>
            </a:r>
            <a:r>
              <a:rPr lang="fa-IR" sz="4800" dirty="0">
                <a:solidFill>
                  <a:schemeClr val="tx1"/>
                </a:solidFill>
                <a:latin typeface="Times New Roman"/>
                <a:ea typeface="SimSun"/>
                <a:cs typeface="B Nazanin"/>
              </a:rPr>
              <a:t> </a:t>
            </a:r>
            <a:endParaRPr lang="fa-IR" sz="4800" dirty="0">
              <a:solidFill>
                <a:schemeClr val="tx1"/>
              </a:solidFill>
            </a:endParaRPr>
          </a:p>
        </p:txBody>
      </p:sp>
    </p:spTree>
    <p:extLst>
      <p:ext uri="{BB962C8B-B14F-4D97-AF65-F5344CB8AC3E}">
        <p14:creationId xmlns:p14="http://schemas.microsoft.com/office/powerpoint/2010/main" val="1965055855"/>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3063" y="414340"/>
            <a:ext cx="9192364" cy="1143000"/>
          </a:xfr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oAutofit/>
          </a:bodyPr>
          <a:lstStyle/>
          <a:p>
            <a:pPr algn="ctr">
              <a:defRPr/>
            </a:pPr>
            <a:br>
              <a:rPr lang="fa-IR" dirty="0">
                <a:solidFill>
                  <a:schemeClr val="tx1"/>
                </a:solidFill>
                <a:cs typeface="B Nazanin" pitchFamily="2" charset="-78"/>
              </a:rPr>
            </a:br>
            <a:r>
              <a:rPr lang="fa-IR" dirty="0">
                <a:solidFill>
                  <a:schemeClr val="tx1"/>
                </a:solidFill>
                <a:cs typeface="B Nazanin" pitchFamily="2" charset="-78"/>
              </a:rPr>
              <a:t>مرحله ي سوم: آموزش درس پژوهش (اجراي درس) </a:t>
            </a:r>
            <a:br>
              <a:rPr lang="en-US" dirty="0">
                <a:solidFill>
                  <a:schemeClr val="tx1"/>
                </a:solidFill>
                <a:cs typeface="B Nazanin" pitchFamily="2" charset="-78"/>
              </a:rPr>
            </a:br>
            <a:endParaRPr lang="fa-IR" dirty="0">
              <a:solidFill>
                <a:schemeClr val="tx1"/>
              </a:solidFill>
              <a:cs typeface="B Nazanin" pitchFamily="2" charset="-78"/>
            </a:endParaRPr>
          </a:p>
        </p:txBody>
      </p:sp>
      <p:sp>
        <p:nvSpPr>
          <p:cNvPr id="4" name="Round Same Side Corner Rectangle 3"/>
          <p:cNvSpPr/>
          <p:nvPr/>
        </p:nvSpPr>
        <p:spPr>
          <a:xfrm>
            <a:off x="722671" y="1557340"/>
            <a:ext cx="10073148" cy="4636984"/>
          </a:xfrm>
          <a:prstGeom prst="round2SameRect">
            <a:avLst>
              <a:gd name="adj1" fmla="val 50000"/>
              <a:gd name="adj2" fmla="val 50000"/>
            </a:avLst>
          </a:prstGeom>
          <a:ln/>
        </p:spPr>
        <p:style>
          <a:lnRef idx="2">
            <a:schemeClr val="accent2"/>
          </a:lnRef>
          <a:fillRef idx="1">
            <a:schemeClr val="lt1"/>
          </a:fillRef>
          <a:effectRef idx="0">
            <a:schemeClr val="accent2"/>
          </a:effectRef>
          <a:fontRef idx="minor">
            <a:schemeClr val="dk1"/>
          </a:fontRef>
        </p:style>
        <p:txBody>
          <a:bodyPr rtlCol="1" anchor="ctr"/>
          <a:lstStyle/>
          <a:p>
            <a:pPr marL="137160" algn="just" rtl="1">
              <a:defRPr/>
            </a:pPr>
            <a:r>
              <a:rPr lang="fa-IR" sz="3600" b="1" dirty="0">
                <a:solidFill>
                  <a:schemeClr val="tx1"/>
                </a:solidFill>
                <a:cs typeface="B Lotus" pitchFamily="2" charset="-78"/>
              </a:rPr>
              <a:t>براي تدريس و آموزش درس ، تاريخي تعيين می‌شود و يك معلم درس را آموزش می‌دهد </a:t>
            </a:r>
            <a:r>
              <a:rPr lang="fa-IR" sz="4000" b="1" dirty="0">
                <a:solidFill>
                  <a:schemeClr val="tx1"/>
                </a:solidFill>
                <a:cs typeface="B Lotus" pitchFamily="2" charset="-78"/>
              </a:rPr>
              <a:t>ولي</a:t>
            </a:r>
            <a:r>
              <a:rPr lang="fa-IR" sz="3600" b="1" dirty="0">
                <a:solidFill>
                  <a:schemeClr val="tx1"/>
                </a:solidFill>
                <a:cs typeface="B Lotus" pitchFamily="2" charset="-78"/>
              </a:rPr>
              <a:t> همه‌ی افراد تیم در آماده سازي آن مشاركت می‌کنند و هر يك از معلمان در اين كلاس نقش مشخصي دارند. عمده‌ترین وظایف اعضای تیم به غیر از مجری تدریس، مشاهده و گردآوری اطلاعات بر اساس وظایف و مسئولیت‌هاست.</a:t>
            </a:r>
            <a:endParaRPr lang="en-US" sz="3600" b="1" dirty="0">
              <a:solidFill>
                <a:schemeClr val="tx1"/>
              </a:solidFill>
              <a:cs typeface="B Lotus" pitchFamily="2" charset="-78"/>
            </a:endParaRPr>
          </a:p>
        </p:txBody>
      </p:sp>
    </p:spTree>
    <p:extLst>
      <p:ext uri="{BB962C8B-B14F-4D97-AF65-F5344CB8AC3E}">
        <p14:creationId xmlns:p14="http://schemas.microsoft.com/office/powerpoint/2010/main" val="374242177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240" y="388374"/>
            <a:ext cx="9875520" cy="644013"/>
          </a:xfrm>
          <a:solidFill>
            <a:schemeClr val="bg1">
              <a:lumMod val="25000"/>
              <a:lumOff val="75000"/>
            </a:schemeClr>
          </a:solidFill>
          <a:ln>
            <a:solidFill>
              <a:schemeClr val="tx1"/>
            </a:solidFill>
          </a:ln>
        </p:spPr>
        <p:txBody>
          <a:bodyPr>
            <a:noAutofit/>
          </a:bodyPr>
          <a:lstStyle/>
          <a:p>
            <a:pPr algn="ctr">
              <a:defRPr/>
            </a:pPr>
            <a:br>
              <a:rPr lang="fa-IR" dirty="0">
                <a:solidFill>
                  <a:schemeClr val="tx1"/>
                </a:solidFill>
                <a:latin typeface="Calibri"/>
                <a:ea typeface="Calibri"/>
                <a:cs typeface="B Nazanin" pitchFamily="2" charset="-78"/>
              </a:rPr>
            </a:br>
            <a:r>
              <a:rPr lang="fa-IR" dirty="0">
                <a:solidFill>
                  <a:schemeClr val="tx1"/>
                </a:solidFill>
                <a:latin typeface="Calibri"/>
                <a:ea typeface="Calibri"/>
                <a:cs typeface="B Nazanin" pitchFamily="2" charset="-78"/>
              </a:rPr>
              <a:t>آماده شدن برای مشاهده درس پژوهی</a:t>
            </a:r>
            <a:br>
              <a:rPr lang="en-US" dirty="0">
                <a:solidFill>
                  <a:schemeClr val="tx1"/>
                </a:solidFill>
                <a:latin typeface="Calibri"/>
                <a:ea typeface="Calibri"/>
                <a:cs typeface="B Nazanin" pitchFamily="2" charset="-78"/>
              </a:rPr>
            </a:br>
            <a:endParaRPr lang="fa-IR" dirty="0">
              <a:solidFill>
                <a:schemeClr val="tx1"/>
              </a:solidFill>
              <a:cs typeface="B Nazanin" pitchFamily="2" charset="-78"/>
            </a:endParaRPr>
          </a:p>
        </p:txBody>
      </p:sp>
      <p:sp>
        <p:nvSpPr>
          <p:cNvPr id="3" name="Content Placeholder 2"/>
          <p:cNvSpPr>
            <a:spLocks noGrp="1"/>
          </p:cNvSpPr>
          <p:nvPr>
            <p:ph idx="1"/>
          </p:nvPr>
        </p:nvSpPr>
        <p:spPr>
          <a:xfrm>
            <a:off x="501445" y="1312606"/>
            <a:ext cx="11253019" cy="5147188"/>
          </a:xfrm>
          <a:ln>
            <a:solidFill>
              <a:schemeClr val="tx1"/>
            </a:solidFill>
          </a:ln>
        </p:spPr>
        <p:txBody>
          <a:bodyPr>
            <a:noAutofit/>
          </a:bodyPr>
          <a:lstStyle/>
          <a:p>
            <a:pPr marL="137160" indent="0">
              <a:lnSpc>
                <a:spcPct val="150000"/>
              </a:lnSpc>
              <a:buClr>
                <a:schemeClr val="tx1">
                  <a:shade val="95000"/>
                </a:schemeClr>
              </a:buClr>
              <a:buNone/>
              <a:defRPr/>
            </a:pPr>
            <a:r>
              <a:rPr lang="fa-IR" sz="3200" b="1" dirty="0">
                <a:solidFill>
                  <a:schemeClr val="accent4">
                    <a:lumMod val="50000"/>
                  </a:schemeClr>
                </a:solidFill>
                <a:latin typeface="Calibri"/>
                <a:ea typeface="Calibri"/>
                <a:cs typeface="B Titr" pitchFamily="2" charset="-78"/>
              </a:rPr>
              <a:t>الف) وظایف کلیدی مشاهده گران را طراحی کنید.</a:t>
            </a:r>
            <a:endParaRPr lang="en-US" sz="3200" b="1" dirty="0">
              <a:solidFill>
                <a:schemeClr val="accent4">
                  <a:lumMod val="50000"/>
                </a:schemeClr>
              </a:solidFill>
              <a:latin typeface="Calibri"/>
              <a:ea typeface="Calibri"/>
              <a:cs typeface="B Titr" pitchFamily="2" charset="-78"/>
            </a:endParaRPr>
          </a:p>
          <a:p>
            <a:pPr algn="just">
              <a:lnSpc>
                <a:spcPct val="150000"/>
              </a:lnSpc>
              <a:buClr>
                <a:schemeClr val="tx1">
                  <a:shade val="95000"/>
                </a:schemeClr>
              </a:buClr>
              <a:buFont typeface="Wingdings"/>
              <a:buChar char=""/>
              <a:tabLst>
                <a:tab pos="457200" algn="l"/>
              </a:tabLst>
              <a:defRPr/>
            </a:pPr>
            <a:r>
              <a:rPr lang="fa-IR" sz="3200" b="1" dirty="0">
                <a:solidFill>
                  <a:schemeClr val="accent4">
                    <a:lumMod val="50000"/>
                  </a:schemeClr>
                </a:solidFill>
                <a:latin typeface="Times New Roman"/>
                <a:ea typeface="SimSun"/>
                <a:cs typeface="B Lotus" pitchFamily="2" charset="-78"/>
              </a:rPr>
              <a:t>آیا دانش آموزان به خصوصی هستند که باید مشاهده شوند؟</a:t>
            </a:r>
            <a:endParaRPr lang="en-US" sz="3200" b="1" dirty="0">
              <a:solidFill>
                <a:schemeClr val="accent4">
                  <a:lumMod val="50000"/>
                </a:schemeClr>
              </a:solidFill>
              <a:cs typeface="B Lotus" pitchFamily="2" charset="-78"/>
            </a:endParaRPr>
          </a:p>
          <a:p>
            <a:pPr algn="just">
              <a:lnSpc>
                <a:spcPct val="150000"/>
              </a:lnSpc>
              <a:buClr>
                <a:schemeClr val="tx1">
                  <a:shade val="95000"/>
                </a:schemeClr>
              </a:buClr>
              <a:buFont typeface="Wingdings"/>
              <a:buChar char=""/>
              <a:tabLst>
                <a:tab pos="457200" algn="l"/>
              </a:tabLst>
              <a:defRPr/>
            </a:pPr>
            <a:r>
              <a:rPr lang="fa-IR" sz="3200" b="1" dirty="0">
                <a:solidFill>
                  <a:schemeClr val="accent4">
                    <a:lumMod val="50000"/>
                  </a:schemeClr>
                </a:solidFill>
                <a:latin typeface="Times New Roman"/>
                <a:ea typeface="SimSun"/>
                <a:cs typeface="B Lotus" pitchFamily="2" charset="-78"/>
              </a:rPr>
              <a:t>آیا شما از شخصی می‌خواهید زمان را نگه دارد؟ کار دانش آموزان را در پایان درس جمع آوری کند؟</a:t>
            </a:r>
            <a:endParaRPr lang="en-US" sz="3200" b="1" dirty="0">
              <a:solidFill>
                <a:schemeClr val="accent4">
                  <a:lumMod val="50000"/>
                </a:schemeClr>
              </a:solidFill>
              <a:cs typeface="B Lotus" pitchFamily="2" charset="-78"/>
            </a:endParaRPr>
          </a:p>
          <a:p>
            <a:pPr algn="just">
              <a:lnSpc>
                <a:spcPct val="150000"/>
              </a:lnSpc>
              <a:buClr>
                <a:schemeClr val="tx1">
                  <a:shade val="95000"/>
                </a:schemeClr>
              </a:buClr>
              <a:buFont typeface="Wingdings"/>
              <a:buChar char=""/>
              <a:tabLst>
                <a:tab pos="457200" algn="l"/>
              </a:tabLst>
              <a:defRPr/>
            </a:pPr>
            <a:r>
              <a:rPr lang="fa-IR" sz="3200" b="1" dirty="0">
                <a:solidFill>
                  <a:schemeClr val="accent4">
                    <a:lumMod val="50000"/>
                  </a:schemeClr>
                </a:solidFill>
                <a:latin typeface="Times New Roman"/>
                <a:ea typeface="SimSun"/>
                <a:cs typeface="B Lotus" pitchFamily="2" charset="-78"/>
              </a:rPr>
              <a:t>از یادداشت‌های نوشته شده روی تخته نت برداری می‌کند؟ هر توصیفی که در خلال درس پژوهی اتفاق می‌افتد را ثبت کند؟</a:t>
            </a:r>
            <a:endParaRPr lang="fa-IR" sz="3200" b="1" dirty="0">
              <a:solidFill>
                <a:schemeClr val="accent4">
                  <a:lumMod val="50000"/>
                </a:schemeClr>
              </a:solidFill>
              <a:cs typeface="B Lotus" pitchFamily="2" charset="-78"/>
            </a:endParaRPr>
          </a:p>
        </p:txBody>
      </p:sp>
    </p:spTree>
    <p:extLst>
      <p:ext uri="{BB962C8B-B14F-4D97-AF65-F5344CB8AC3E}">
        <p14:creationId xmlns:p14="http://schemas.microsoft.com/office/powerpoint/2010/main" val="225742883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948" y="333376"/>
            <a:ext cx="11208775" cy="6335713"/>
          </a:xfrm>
        </p:spPr>
        <p:txBody>
          <a:bodyPr>
            <a:normAutofit/>
          </a:bodyPr>
          <a:lstStyle/>
          <a:p>
            <a:pPr marL="137160" indent="0">
              <a:lnSpc>
                <a:spcPct val="200000"/>
              </a:lnSpc>
              <a:buClr>
                <a:schemeClr val="tx1">
                  <a:shade val="95000"/>
                </a:schemeClr>
              </a:buClr>
              <a:buNone/>
              <a:defRPr/>
            </a:pPr>
            <a:r>
              <a:rPr lang="fa-IR" sz="3600" b="1" dirty="0">
                <a:solidFill>
                  <a:schemeClr val="tx1"/>
                </a:solidFill>
                <a:latin typeface="Calibri"/>
                <a:ea typeface="Calibri"/>
                <a:cs typeface="B Titr" pitchFamily="2" charset="-78"/>
              </a:rPr>
              <a:t>ب) اگر شما قصد دارید درس را روی نوار ضبط کنید.</a:t>
            </a:r>
            <a:endParaRPr lang="en-US" sz="3600" b="1" dirty="0">
              <a:solidFill>
                <a:schemeClr val="tx1"/>
              </a:solidFill>
              <a:latin typeface="Calibri"/>
              <a:ea typeface="Calibri"/>
              <a:cs typeface="B Titr" pitchFamily="2" charset="-78"/>
            </a:endParaRPr>
          </a:p>
          <a:p>
            <a:pPr algn="just">
              <a:lnSpc>
                <a:spcPct val="200000"/>
              </a:lnSpc>
              <a:buClr>
                <a:schemeClr val="tx1">
                  <a:shade val="95000"/>
                </a:schemeClr>
              </a:buClr>
              <a:buFont typeface="Wingdings"/>
              <a:buChar char=""/>
              <a:tabLst>
                <a:tab pos="457200" algn="l"/>
              </a:tabLst>
              <a:defRPr/>
            </a:pPr>
            <a:r>
              <a:rPr lang="fa-IR" sz="3600" b="1" dirty="0">
                <a:solidFill>
                  <a:schemeClr val="tx1"/>
                </a:solidFill>
                <a:latin typeface="Times New Roman"/>
                <a:ea typeface="SimSun"/>
                <a:cs typeface="B Lotus" pitchFamily="2" charset="-78"/>
              </a:rPr>
              <a:t>این که چه کسی ضبط کننده خواهد بود را تعیین کنید.</a:t>
            </a:r>
            <a:endParaRPr lang="en-US" sz="3600" b="1" dirty="0">
              <a:solidFill>
                <a:schemeClr val="tx1"/>
              </a:solidFill>
              <a:cs typeface="B Lotus" pitchFamily="2" charset="-78"/>
            </a:endParaRPr>
          </a:p>
          <a:p>
            <a:pPr algn="just">
              <a:lnSpc>
                <a:spcPct val="200000"/>
              </a:lnSpc>
              <a:buClr>
                <a:schemeClr val="tx1">
                  <a:shade val="95000"/>
                </a:schemeClr>
              </a:buClr>
              <a:buFont typeface="Wingdings"/>
              <a:buChar char=""/>
              <a:tabLst>
                <a:tab pos="457200" algn="l"/>
              </a:tabLst>
              <a:defRPr/>
            </a:pPr>
            <a:r>
              <a:rPr lang="fa-IR" sz="3600" b="1" dirty="0">
                <a:solidFill>
                  <a:schemeClr val="tx1"/>
                </a:solidFill>
                <a:latin typeface="Times New Roman"/>
                <a:ea typeface="SimSun"/>
                <a:cs typeface="B Lotus" pitchFamily="2" charset="-78"/>
              </a:rPr>
              <a:t>جایی را که شما دوربین را برای ثبت کردن کارهای معلم و دانش آموزان قرار خواهید داد را مشخص کنید.</a:t>
            </a:r>
            <a:endParaRPr lang="en-US" sz="3600" b="1" dirty="0">
              <a:solidFill>
                <a:schemeClr val="tx1"/>
              </a:solidFill>
              <a:cs typeface="B Lotus" pitchFamily="2" charset="-78"/>
            </a:endParaRPr>
          </a:p>
          <a:p>
            <a:pPr algn="just">
              <a:lnSpc>
                <a:spcPct val="200000"/>
              </a:lnSpc>
              <a:buClr>
                <a:schemeClr val="tx1">
                  <a:shade val="95000"/>
                </a:schemeClr>
              </a:buClr>
              <a:buFont typeface="Wingdings"/>
              <a:buChar char=""/>
              <a:tabLst>
                <a:tab pos="457200" algn="l"/>
              </a:tabLst>
              <a:defRPr/>
            </a:pPr>
            <a:r>
              <a:rPr lang="fa-IR" sz="3600" b="1" dirty="0">
                <a:solidFill>
                  <a:schemeClr val="tx1"/>
                </a:solidFill>
                <a:latin typeface="Times New Roman"/>
                <a:ea typeface="SimSun"/>
                <a:cs typeface="B Lotus" pitchFamily="2" charset="-78"/>
              </a:rPr>
              <a:t>از این که شما اجازه‌ی لغزش را از دانش آموزان نمی‌گیرید، مطمئن شوید.</a:t>
            </a:r>
            <a:endParaRPr lang="en-US" sz="3600" b="1" dirty="0">
              <a:solidFill>
                <a:schemeClr val="tx1"/>
              </a:solidFill>
              <a:cs typeface="B Lotus" pitchFamily="2" charset="-78"/>
            </a:endParaRPr>
          </a:p>
          <a:p>
            <a:pPr marL="548640" indent="-411480">
              <a:buClr>
                <a:schemeClr val="tx1">
                  <a:shade val="95000"/>
                </a:schemeClr>
              </a:buClr>
              <a:buFont typeface="Wingdings 2"/>
              <a:buChar char=""/>
              <a:defRPr/>
            </a:pPr>
            <a:endParaRPr lang="fa-IR" b="1" dirty="0">
              <a:solidFill>
                <a:schemeClr val="tx1"/>
              </a:solidFill>
              <a:cs typeface="B Lotus" pitchFamily="2" charset="-78"/>
            </a:endParaRPr>
          </a:p>
        </p:txBody>
      </p:sp>
    </p:spTree>
    <p:extLst>
      <p:ext uri="{BB962C8B-B14F-4D97-AF65-F5344CB8AC3E}">
        <p14:creationId xmlns:p14="http://schemas.microsoft.com/office/powerpoint/2010/main" val="2088844938"/>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03389" y="333376"/>
            <a:ext cx="8713787" cy="6335713"/>
          </a:xfrm>
        </p:spPr>
        <p:txBody>
          <a:bodyPr>
            <a:normAutofit/>
          </a:bodyPr>
          <a:lstStyle/>
          <a:p>
            <a:pPr marL="137160" indent="0">
              <a:lnSpc>
                <a:spcPct val="107000"/>
              </a:lnSpc>
              <a:buClr>
                <a:schemeClr val="tx1">
                  <a:shade val="95000"/>
                </a:schemeClr>
              </a:buClr>
              <a:buNone/>
              <a:defRPr/>
            </a:pPr>
            <a:r>
              <a:rPr lang="fa-IR" sz="3600" b="1" dirty="0">
                <a:solidFill>
                  <a:schemeClr val="tx1"/>
                </a:solidFill>
                <a:latin typeface="Calibri"/>
                <a:ea typeface="Calibri"/>
                <a:cs typeface="B Titr" pitchFamily="2" charset="-78"/>
              </a:rPr>
              <a:t>ج) اطلاعات را برای مشاهده گران آماده کنید.</a:t>
            </a:r>
            <a:endParaRPr lang="en-US" dirty="0">
              <a:solidFill>
                <a:schemeClr val="tx1"/>
              </a:solidFill>
              <a:latin typeface="Calibri"/>
              <a:ea typeface="Calibri"/>
              <a:cs typeface="B Titr" pitchFamily="2" charset="-78"/>
            </a:endParaRPr>
          </a:p>
          <a:p>
            <a:pPr algn="just">
              <a:buClr>
                <a:schemeClr val="tx1">
                  <a:shade val="95000"/>
                </a:schemeClr>
              </a:buClr>
              <a:buFont typeface="Wingdings"/>
              <a:buChar char=""/>
              <a:defRPr/>
            </a:pPr>
            <a:r>
              <a:rPr lang="fa-IR" sz="4400" dirty="0">
                <a:solidFill>
                  <a:schemeClr val="tx1"/>
                </a:solidFill>
                <a:latin typeface="Times New Roman"/>
                <a:ea typeface="SimSun"/>
                <a:cs typeface="B Nazanin"/>
              </a:rPr>
              <a:t>طرح درس شامل اهداف درس می‌شود جایی که درس مناسب با یک واحد است. </a:t>
            </a:r>
            <a:endParaRPr lang="en-US" sz="4400" dirty="0">
              <a:solidFill>
                <a:schemeClr val="tx1"/>
              </a:solidFill>
            </a:endParaRPr>
          </a:p>
          <a:p>
            <a:pPr algn="just">
              <a:buClr>
                <a:schemeClr val="tx1">
                  <a:shade val="95000"/>
                </a:schemeClr>
              </a:buClr>
              <a:buFont typeface="Wingdings"/>
              <a:buChar char=""/>
              <a:defRPr/>
            </a:pPr>
            <a:r>
              <a:rPr lang="fa-IR" sz="4400" dirty="0">
                <a:solidFill>
                  <a:schemeClr val="tx1"/>
                </a:solidFill>
                <a:latin typeface="Times New Roman"/>
                <a:ea typeface="SimSun"/>
                <a:cs typeface="B Nazanin"/>
              </a:rPr>
              <a:t>طرح درس چگونه با اهداف مدرسه ارتباط پیدا می‌کند.</a:t>
            </a:r>
            <a:endParaRPr lang="en-US" sz="4400" dirty="0">
              <a:solidFill>
                <a:schemeClr val="tx1"/>
              </a:solidFill>
            </a:endParaRPr>
          </a:p>
          <a:p>
            <a:pPr algn="just">
              <a:buClr>
                <a:schemeClr val="tx1">
                  <a:shade val="95000"/>
                </a:schemeClr>
              </a:buClr>
              <a:buFont typeface="Wingdings"/>
              <a:buChar char=""/>
              <a:defRPr/>
            </a:pPr>
            <a:r>
              <a:rPr lang="fa-IR" sz="4400" dirty="0">
                <a:solidFill>
                  <a:schemeClr val="tx1"/>
                </a:solidFill>
                <a:latin typeface="Times New Roman"/>
                <a:ea typeface="SimSun"/>
                <a:cs typeface="B Nazanin"/>
              </a:rPr>
              <a:t>برگه‌های کار دانش آموزان را کپی کند.</a:t>
            </a:r>
            <a:endParaRPr lang="en-US" sz="4400" dirty="0">
              <a:solidFill>
                <a:schemeClr val="tx1"/>
              </a:solidFill>
            </a:endParaRPr>
          </a:p>
          <a:p>
            <a:pPr algn="just">
              <a:buClr>
                <a:schemeClr val="tx1">
                  <a:shade val="95000"/>
                </a:schemeClr>
              </a:buClr>
              <a:buFont typeface="Wingdings"/>
              <a:buChar char=""/>
              <a:defRPr/>
            </a:pPr>
            <a:r>
              <a:rPr lang="fa-IR" sz="4400" dirty="0">
                <a:solidFill>
                  <a:schemeClr val="tx1"/>
                </a:solidFill>
                <a:latin typeface="Times New Roman"/>
                <a:ea typeface="SimSun"/>
                <a:cs typeface="B Nazanin"/>
              </a:rPr>
              <a:t>چارتی را که شامل نام‌های دانش آموزان و فضایی برای نوشتن یادداشت‌هاست، درست کند.</a:t>
            </a:r>
            <a:endParaRPr lang="en-US" sz="4400" dirty="0">
              <a:solidFill>
                <a:schemeClr val="tx1"/>
              </a:solidFill>
            </a:endParaRPr>
          </a:p>
        </p:txBody>
      </p:sp>
    </p:spTree>
    <p:extLst>
      <p:ext uri="{BB962C8B-B14F-4D97-AF65-F5344CB8AC3E}">
        <p14:creationId xmlns:p14="http://schemas.microsoft.com/office/powerpoint/2010/main" val="145441770"/>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453" y="260350"/>
            <a:ext cx="11297264" cy="6408738"/>
          </a:xfrm>
        </p:spPr>
        <p:txBody>
          <a:bodyPr>
            <a:normAutofit fontScale="92500"/>
          </a:bodyPr>
          <a:lstStyle/>
          <a:p>
            <a:pPr marL="137160" indent="0">
              <a:lnSpc>
                <a:spcPct val="150000"/>
              </a:lnSpc>
              <a:buClr>
                <a:schemeClr val="tx1">
                  <a:shade val="95000"/>
                </a:schemeClr>
              </a:buClr>
              <a:buNone/>
              <a:defRPr/>
            </a:pPr>
            <a:r>
              <a:rPr lang="fa-IR" sz="3500" b="1" dirty="0">
                <a:solidFill>
                  <a:schemeClr val="tx1"/>
                </a:solidFill>
                <a:latin typeface="Calibri"/>
                <a:ea typeface="Calibri"/>
                <a:cs typeface="B Titr" pitchFamily="2" charset="-78"/>
              </a:rPr>
              <a:t>د) مشاهده گران باید فعالیت‌های زیر را در حین مشاهده بکار گیرند.</a:t>
            </a:r>
            <a:endParaRPr lang="en-US" sz="3500" dirty="0">
              <a:solidFill>
                <a:schemeClr val="tx1"/>
              </a:solidFill>
              <a:latin typeface="Calibri"/>
              <a:ea typeface="Calibri"/>
              <a:cs typeface="B Titr" pitchFamily="2" charset="-78"/>
            </a:endParaRPr>
          </a:p>
          <a:p>
            <a:pPr algn="just">
              <a:lnSpc>
                <a:spcPct val="150000"/>
              </a:lnSpc>
              <a:buClr>
                <a:schemeClr val="tx1">
                  <a:shade val="95000"/>
                </a:schemeClr>
              </a:buClr>
              <a:buFont typeface="Wingdings"/>
              <a:buChar char=""/>
              <a:tabLst>
                <a:tab pos="457200" algn="l"/>
              </a:tabLst>
              <a:defRPr/>
            </a:pPr>
            <a:r>
              <a:rPr lang="fa-IR" sz="3500" dirty="0">
                <a:solidFill>
                  <a:schemeClr val="tx1"/>
                </a:solidFill>
                <a:latin typeface="Times New Roman"/>
                <a:ea typeface="SimSun"/>
                <a:cs typeface="B Nazanin"/>
              </a:rPr>
              <a:t>اسامی دانش آموزان، اظهارنظرها و مکالمات مشخص دانش آموز را یادداشت کنند.</a:t>
            </a:r>
            <a:endParaRPr lang="en-US" sz="3500" dirty="0">
              <a:solidFill>
                <a:schemeClr val="tx1"/>
              </a:solidFill>
            </a:endParaRPr>
          </a:p>
          <a:p>
            <a:pPr algn="just">
              <a:lnSpc>
                <a:spcPct val="150000"/>
              </a:lnSpc>
              <a:buClr>
                <a:schemeClr val="tx1">
                  <a:shade val="95000"/>
                </a:schemeClr>
              </a:buClr>
              <a:buFont typeface="Wingdings"/>
              <a:buChar char=""/>
              <a:tabLst>
                <a:tab pos="457200" algn="l"/>
              </a:tabLst>
              <a:defRPr/>
            </a:pPr>
            <a:r>
              <a:rPr lang="fa-IR" sz="3500" dirty="0">
                <a:solidFill>
                  <a:schemeClr val="tx1"/>
                </a:solidFill>
                <a:latin typeface="Times New Roman"/>
                <a:ea typeface="SimSun"/>
                <a:cs typeface="B Nazanin"/>
              </a:rPr>
              <a:t>موقعیت‌هایی که دانش آموزان همکاری می‌کنند یا نمی‌کنند را یادداشت کنند.</a:t>
            </a:r>
            <a:endParaRPr lang="en-US" sz="3500" dirty="0">
              <a:solidFill>
                <a:schemeClr val="tx1"/>
              </a:solidFill>
            </a:endParaRPr>
          </a:p>
          <a:p>
            <a:pPr algn="just">
              <a:lnSpc>
                <a:spcPct val="150000"/>
              </a:lnSpc>
              <a:buClr>
                <a:schemeClr val="tx1">
                  <a:shade val="95000"/>
                </a:schemeClr>
              </a:buClr>
              <a:buFont typeface="Wingdings"/>
              <a:buChar char=""/>
              <a:tabLst>
                <a:tab pos="457200" algn="l"/>
              </a:tabLst>
              <a:defRPr/>
            </a:pPr>
            <a:r>
              <a:rPr lang="fa-IR" sz="3500" dirty="0">
                <a:solidFill>
                  <a:schemeClr val="tx1"/>
                </a:solidFill>
                <a:latin typeface="Times New Roman"/>
                <a:ea typeface="SimSun"/>
                <a:cs typeface="B Nazanin"/>
              </a:rPr>
              <a:t>مثال‌هایی از این که چگونه دانش آموزان فهم شان را از طریق فعالیت و بحث و گفت و گو می‌سازند را جست و جو کنند.</a:t>
            </a:r>
            <a:endParaRPr lang="en-US" sz="3500" dirty="0">
              <a:solidFill>
                <a:schemeClr val="tx1"/>
              </a:solidFill>
            </a:endParaRPr>
          </a:p>
          <a:p>
            <a:pPr algn="just">
              <a:lnSpc>
                <a:spcPct val="150000"/>
              </a:lnSpc>
              <a:buClr>
                <a:schemeClr val="tx1">
                  <a:shade val="95000"/>
                </a:schemeClr>
              </a:buClr>
              <a:buFont typeface="Wingdings"/>
              <a:buChar char=""/>
              <a:tabLst>
                <a:tab pos="457200" algn="l"/>
              </a:tabLst>
              <a:defRPr/>
            </a:pPr>
            <a:r>
              <a:rPr lang="fa-IR" sz="3500" dirty="0">
                <a:solidFill>
                  <a:schemeClr val="tx1"/>
                </a:solidFill>
                <a:latin typeface="Times New Roman"/>
                <a:ea typeface="SimSun"/>
                <a:cs typeface="B Nazanin"/>
              </a:rPr>
              <a:t>تنوع روش‌هایی که تک تک دانش آموزان بکار می‌گیرند تا مسائل را حل کنند را مستند کنند.</a:t>
            </a:r>
            <a:endParaRPr lang="en-US" sz="3500" dirty="0">
              <a:solidFill>
                <a:schemeClr val="tx1"/>
              </a:solidFill>
            </a:endParaRPr>
          </a:p>
          <a:p>
            <a:pPr marL="548640" indent="-411480">
              <a:buClr>
                <a:schemeClr val="tx1">
                  <a:shade val="95000"/>
                </a:schemeClr>
              </a:buClr>
              <a:buFont typeface="Wingdings 2"/>
              <a:buChar char=""/>
              <a:defRPr/>
            </a:pPr>
            <a:endParaRPr lang="fa-IR" dirty="0">
              <a:solidFill>
                <a:schemeClr val="tx1"/>
              </a:solidFill>
            </a:endParaRPr>
          </a:p>
        </p:txBody>
      </p:sp>
    </p:spTree>
    <p:extLst>
      <p:ext uri="{BB962C8B-B14F-4D97-AF65-F5344CB8AC3E}">
        <p14:creationId xmlns:p14="http://schemas.microsoft.com/office/powerpoint/2010/main" val="341237819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78826" y="559036"/>
            <a:ext cx="4114800" cy="838200"/>
          </a:xfrm>
          <a:solidFill>
            <a:schemeClr val="accent3">
              <a:lumMod val="60000"/>
              <a:lumOff val="40000"/>
            </a:schemeClr>
          </a:solidFill>
          <a:ln>
            <a:solidFill>
              <a:schemeClr val="tx1"/>
            </a:solidFill>
          </a:ln>
        </p:spPr>
        <p:txBody>
          <a:bodyPr/>
          <a:lstStyle/>
          <a:p>
            <a:pPr algn="ctr" eaLnBrk="1" hangingPunct="1">
              <a:defRPr/>
            </a:pPr>
            <a:r>
              <a:rPr lang="fa-IR" cap="none" dirty="0">
                <a:solidFill>
                  <a:schemeClr val="tx1"/>
                </a:solidFill>
                <a:cs typeface="B Nazanin" pitchFamily="2" charset="-78"/>
              </a:rPr>
              <a:t>تغيير</a:t>
            </a:r>
          </a:p>
        </p:txBody>
      </p:sp>
      <p:pic>
        <p:nvPicPr>
          <p:cNvPr id="4" name="Content Placeholder 3" descr="https://gallery.mailchimp.com/ca6ae38471d227b05e07a47e9/images/change_sign1.jpg"/>
          <p:cNvPicPr>
            <a:picLocks noGrp="1"/>
          </p:cNvPicPr>
          <p:nvPr>
            <p:ph idx="1"/>
          </p:nvPr>
        </p:nvPicPr>
        <p:blipFill>
          <a:blip r:embed="rId2"/>
          <a:stretch>
            <a:fillRect/>
          </a:stretch>
        </p:blipFill>
        <p:spPr>
          <a:xfrm>
            <a:off x="2528889" y="1554163"/>
            <a:ext cx="7286625" cy="4525962"/>
          </a:xfrm>
          <a:ln w="38100" cap="sq">
            <a:solidFill>
              <a:srgbClr val="FF0000"/>
            </a:solidFill>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90144517"/>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452" y="188913"/>
            <a:ext cx="11223522" cy="6553200"/>
          </a:xfrm>
        </p:spPr>
        <p:txBody>
          <a:bodyPr>
            <a:normAutofit/>
          </a:bodyPr>
          <a:lstStyle/>
          <a:p>
            <a:pPr marL="137160" indent="0">
              <a:lnSpc>
                <a:spcPct val="150000"/>
              </a:lnSpc>
              <a:buClr>
                <a:schemeClr val="tx1">
                  <a:shade val="95000"/>
                </a:schemeClr>
              </a:buClr>
              <a:buNone/>
              <a:defRPr/>
            </a:pPr>
            <a:r>
              <a:rPr lang="fa-IR" sz="2400" dirty="0">
                <a:solidFill>
                  <a:schemeClr val="tx1"/>
                </a:solidFill>
                <a:latin typeface="Calibri"/>
                <a:ea typeface="Calibri"/>
                <a:cs typeface="B Nazanin" pitchFamily="2" charset="-78"/>
              </a:rPr>
              <a:t>ه) مشاهده گران باید سوالات زیر را هنگام مشاهده در نظر بگیرند.</a:t>
            </a:r>
            <a:endParaRPr lang="en-US" sz="2400" dirty="0">
              <a:solidFill>
                <a:schemeClr val="tx1"/>
              </a:solidFill>
              <a:latin typeface="Calibri"/>
              <a:ea typeface="Calibri"/>
              <a:cs typeface="B Nazanin" pitchFamily="2" charset="-78"/>
            </a:endParaRPr>
          </a:p>
          <a:p>
            <a:pPr algn="just">
              <a:lnSpc>
                <a:spcPct val="150000"/>
              </a:lnSpc>
              <a:spcBef>
                <a:spcPts val="0"/>
              </a:spcBef>
              <a:buClr>
                <a:schemeClr val="tx1">
                  <a:shade val="95000"/>
                </a:schemeClr>
              </a:buClr>
              <a:buFont typeface="Wingdings"/>
              <a:buChar char=""/>
              <a:tabLst>
                <a:tab pos="457200" algn="l"/>
              </a:tabLst>
              <a:defRPr/>
            </a:pPr>
            <a:r>
              <a:rPr lang="fa-IR" sz="2400" dirty="0">
                <a:solidFill>
                  <a:schemeClr val="tx1"/>
                </a:solidFill>
                <a:latin typeface="Times New Roman"/>
                <a:ea typeface="SimSun"/>
                <a:cs typeface="B Nazanin" pitchFamily="2" charset="-78"/>
              </a:rPr>
              <a:t>آیا فعالیت‌های حمایتی برای رسیدن به اهداف به طور موثر در اختیار گذاشته می‌شود؟</a:t>
            </a:r>
            <a:endParaRPr lang="en-US" sz="2400" dirty="0">
              <a:solidFill>
                <a:schemeClr val="tx1"/>
              </a:solidFill>
              <a:cs typeface="B Nazanin" pitchFamily="2" charset="-78"/>
            </a:endParaRPr>
          </a:p>
          <a:p>
            <a:pPr algn="just">
              <a:lnSpc>
                <a:spcPct val="150000"/>
              </a:lnSpc>
              <a:spcBef>
                <a:spcPts val="0"/>
              </a:spcBef>
              <a:buClr>
                <a:schemeClr val="tx1">
                  <a:shade val="95000"/>
                </a:schemeClr>
              </a:buClr>
              <a:buFont typeface="Wingdings"/>
              <a:buChar char=""/>
              <a:tabLst>
                <a:tab pos="457200" algn="l"/>
              </a:tabLst>
              <a:defRPr/>
            </a:pPr>
            <a:r>
              <a:rPr lang="fa-IR" sz="2400" dirty="0">
                <a:solidFill>
                  <a:schemeClr val="tx1"/>
                </a:solidFill>
                <a:latin typeface="Times New Roman"/>
                <a:ea typeface="SimSun"/>
                <a:cs typeface="B Nazanin" pitchFamily="2" charset="-78"/>
              </a:rPr>
              <a:t>آیا جریان درس منسجم بود؟ و تدریس، یادگیری مفاهیم دانش آموزان را حمایت می‌کند؟ </a:t>
            </a:r>
            <a:endParaRPr lang="en-US" sz="2400" dirty="0">
              <a:solidFill>
                <a:schemeClr val="tx1"/>
              </a:solidFill>
              <a:cs typeface="B Nazanin" pitchFamily="2" charset="-78"/>
            </a:endParaRPr>
          </a:p>
          <a:p>
            <a:pPr algn="just">
              <a:lnSpc>
                <a:spcPct val="150000"/>
              </a:lnSpc>
              <a:spcBef>
                <a:spcPts val="0"/>
              </a:spcBef>
              <a:buClr>
                <a:schemeClr val="tx1">
                  <a:shade val="95000"/>
                </a:schemeClr>
              </a:buClr>
              <a:buFont typeface="Wingdings"/>
              <a:buChar char=""/>
              <a:tabLst>
                <a:tab pos="457200" algn="l"/>
              </a:tabLst>
              <a:defRPr/>
            </a:pPr>
            <a:r>
              <a:rPr lang="fa-IR" sz="2400" dirty="0">
                <a:solidFill>
                  <a:schemeClr val="tx1"/>
                </a:solidFill>
                <a:latin typeface="Times New Roman"/>
                <a:ea typeface="SimSun"/>
                <a:cs typeface="B Nazanin" pitchFamily="2" charset="-78"/>
              </a:rPr>
              <a:t>آیا مسائل و اطلاعات در رسیدن به اهداف درس مفید بود؟</a:t>
            </a:r>
            <a:endParaRPr lang="en-US" sz="2400" dirty="0">
              <a:solidFill>
                <a:schemeClr val="tx1"/>
              </a:solidFill>
              <a:cs typeface="B Nazanin" pitchFamily="2" charset="-78"/>
            </a:endParaRPr>
          </a:p>
          <a:p>
            <a:pPr algn="just">
              <a:lnSpc>
                <a:spcPct val="150000"/>
              </a:lnSpc>
              <a:spcBef>
                <a:spcPts val="0"/>
              </a:spcBef>
              <a:buClr>
                <a:schemeClr val="tx1">
                  <a:shade val="95000"/>
                </a:schemeClr>
              </a:buClr>
              <a:buFont typeface="Wingdings"/>
              <a:buChar char=""/>
              <a:tabLst>
                <a:tab pos="457200" algn="l"/>
              </a:tabLst>
              <a:defRPr/>
            </a:pPr>
            <a:r>
              <a:rPr lang="fa-IR" sz="2400" dirty="0">
                <a:solidFill>
                  <a:schemeClr val="tx1"/>
                </a:solidFill>
                <a:latin typeface="Times New Roman"/>
                <a:ea typeface="SimSun"/>
                <a:cs typeface="B Nazanin" pitchFamily="2" charset="-78"/>
              </a:rPr>
              <a:t>آیا بحث‌های کلاسی، درک دانش آموز را ارتقا داد؟</a:t>
            </a:r>
            <a:endParaRPr lang="en-US" sz="2400" dirty="0">
              <a:solidFill>
                <a:schemeClr val="tx1"/>
              </a:solidFill>
              <a:cs typeface="B Nazanin" pitchFamily="2" charset="-78"/>
            </a:endParaRPr>
          </a:p>
          <a:p>
            <a:pPr algn="just">
              <a:lnSpc>
                <a:spcPct val="150000"/>
              </a:lnSpc>
              <a:spcBef>
                <a:spcPts val="0"/>
              </a:spcBef>
              <a:buClr>
                <a:schemeClr val="tx1">
                  <a:shade val="95000"/>
                </a:schemeClr>
              </a:buClr>
              <a:buFont typeface="Wingdings"/>
              <a:buChar char=""/>
              <a:tabLst>
                <a:tab pos="457200" algn="l"/>
              </a:tabLst>
              <a:defRPr/>
            </a:pPr>
            <a:r>
              <a:rPr lang="fa-IR" sz="2400" dirty="0">
                <a:solidFill>
                  <a:schemeClr val="tx1"/>
                </a:solidFill>
                <a:latin typeface="Times New Roman"/>
                <a:ea typeface="SimSun"/>
                <a:cs typeface="B Nazanin" pitchFamily="2" charset="-78"/>
              </a:rPr>
              <a:t>آیا محتوای درس برای سطح فهم دانش آموزان مناسب بود؟</a:t>
            </a:r>
            <a:endParaRPr lang="en-US" sz="2400" dirty="0">
              <a:solidFill>
                <a:schemeClr val="tx1"/>
              </a:solidFill>
              <a:cs typeface="B Nazanin" pitchFamily="2" charset="-78"/>
            </a:endParaRPr>
          </a:p>
          <a:p>
            <a:pPr algn="just">
              <a:lnSpc>
                <a:spcPct val="150000"/>
              </a:lnSpc>
              <a:spcBef>
                <a:spcPts val="0"/>
              </a:spcBef>
              <a:buClr>
                <a:schemeClr val="tx1">
                  <a:shade val="95000"/>
                </a:schemeClr>
              </a:buClr>
              <a:buFont typeface="Wingdings"/>
              <a:buChar char=""/>
              <a:tabLst>
                <a:tab pos="457200" algn="l"/>
              </a:tabLst>
              <a:defRPr/>
            </a:pPr>
            <a:r>
              <a:rPr lang="fa-IR" sz="2400" dirty="0">
                <a:solidFill>
                  <a:schemeClr val="tx1"/>
                </a:solidFill>
                <a:latin typeface="Times New Roman"/>
                <a:ea typeface="SimSun"/>
                <a:cs typeface="B Nazanin" pitchFamily="2" charset="-78"/>
              </a:rPr>
              <a:t>آیا دانش آموزان، دانش قبلی شان را در فهمیدن محتوای درس بکار بستند؟</a:t>
            </a:r>
            <a:endParaRPr lang="en-US" sz="2400" dirty="0">
              <a:solidFill>
                <a:schemeClr val="tx1"/>
              </a:solidFill>
              <a:cs typeface="B Nazanin" pitchFamily="2" charset="-78"/>
            </a:endParaRPr>
          </a:p>
          <a:p>
            <a:pPr algn="just">
              <a:lnSpc>
                <a:spcPct val="150000"/>
              </a:lnSpc>
              <a:spcBef>
                <a:spcPts val="0"/>
              </a:spcBef>
              <a:buClr>
                <a:schemeClr val="tx1">
                  <a:shade val="95000"/>
                </a:schemeClr>
              </a:buClr>
              <a:buFont typeface="Wingdings"/>
              <a:buChar char=""/>
              <a:tabLst>
                <a:tab pos="457200" algn="l"/>
              </a:tabLst>
              <a:defRPr/>
            </a:pPr>
            <a:r>
              <a:rPr lang="fa-IR" sz="2400" dirty="0">
                <a:solidFill>
                  <a:schemeClr val="tx1"/>
                </a:solidFill>
                <a:latin typeface="Times New Roman"/>
                <a:ea typeface="SimSun"/>
                <a:cs typeface="B Nazanin" pitchFamily="2" charset="-78"/>
              </a:rPr>
              <a:t>آیا سوالات معلم، دانش‌آموز را درگیر می‌کرد؟</a:t>
            </a:r>
            <a:endParaRPr lang="en-US" sz="2400" dirty="0">
              <a:solidFill>
                <a:schemeClr val="tx1"/>
              </a:solidFill>
              <a:cs typeface="B Nazanin" pitchFamily="2" charset="-78"/>
            </a:endParaRPr>
          </a:p>
          <a:p>
            <a:pPr algn="just">
              <a:lnSpc>
                <a:spcPct val="150000"/>
              </a:lnSpc>
              <a:spcBef>
                <a:spcPts val="0"/>
              </a:spcBef>
              <a:buClr>
                <a:schemeClr val="tx1">
                  <a:shade val="95000"/>
                </a:schemeClr>
              </a:buClr>
              <a:buFont typeface="Wingdings"/>
              <a:buChar char=""/>
              <a:tabLst>
                <a:tab pos="457200" algn="l"/>
              </a:tabLst>
              <a:defRPr/>
            </a:pPr>
            <a:r>
              <a:rPr lang="fa-IR" sz="2400" dirty="0">
                <a:solidFill>
                  <a:schemeClr val="tx1"/>
                </a:solidFill>
                <a:latin typeface="Times New Roman"/>
                <a:ea typeface="SimSun"/>
                <a:cs typeface="B Nazanin" pitchFamily="2" charset="-78"/>
              </a:rPr>
              <a:t>آیا عقاید دانش آموز در درس مورد توجه قرار گرفت و ارزش داده شد؟</a:t>
            </a:r>
            <a:endParaRPr lang="en-US" sz="2400" dirty="0">
              <a:solidFill>
                <a:schemeClr val="tx1"/>
              </a:solidFill>
              <a:cs typeface="B Nazanin" pitchFamily="2" charset="-78"/>
            </a:endParaRPr>
          </a:p>
          <a:p>
            <a:pPr algn="just">
              <a:lnSpc>
                <a:spcPct val="150000"/>
              </a:lnSpc>
              <a:spcBef>
                <a:spcPts val="0"/>
              </a:spcBef>
              <a:buClr>
                <a:schemeClr val="tx1">
                  <a:shade val="95000"/>
                </a:schemeClr>
              </a:buClr>
              <a:buFont typeface="Wingdings"/>
              <a:buChar char=""/>
              <a:tabLst>
                <a:tab pos="457200" algn="l"/>
              </a:tabLst>
              <a:defRPr/>
            </a:pPr>
            <a:r>
              <a:rPr lang="fa-IR" sz="2400" dirty="0">
                <a:solidFill>
                  <a:schemeClr val="tx1"/>
                </a:solidFill>
                <a:latin typeface="Times New Roman"/>
                <a:ea typeface="SimSun"/>
                <a:cs typeface="B Nazanin" pitchFamily="2" charset="-78"/>
              </a:rPr>
              <a:t>آیا خلاصه با اهداف درس ارتباط داشت؟</a:t>
            </a:r>
            <a:endParaRPr lang="en-US" sz="2400" dirty="0">
              <a:solidFill>
                <a:schemeClr val="tx1"/>
              </a:solidFill>
              <a:cs typeface="B Nazanin" pitchFamily="2" charset="-78"/>
            </a:endParaRPr>
          </a:p>
          <a:p>
            <a:pPr algn="just">
              <a:lnSpc>
                <a:spcPct val="150000"/>
              </a:lnSpc>
              <a:spcBef>
                <a:spcPts val="0"/>
              </a:spcBef>
              <a:buClr>
                <a:schemeClr val="tx1">
                  <a:shade val="95000"/>
                </a:schemeClr>
              </a:buClr>
              <a:buFont typeface="Wingdings"/>
              <a:buChar char=""/>
              <a:tabLst>
                <a:tab pos="457200" algn="l"/>
              </a:tabLst>
              <a:defRPr/>
            </a:pPr>
            <a:r>
              <a:rPr lang="fa-IR" sz="2400" dirty="0">
                <a:solidFill>
                  <a:schemeClr val="tx1"/>
                </a:solidFill>
                <a:latin typeface="Times New Roman"/>
                <a:ea typeface="SimSun"/>
                <a:cs typeface="B Nazanin" pitchFamily="2" charset="-78"/>
              </a:rPr>
              <a:t>چگونه معلم می‌توانست آن چه را که دانش آموزان در طول درس یاد گرفتند را تقویت کند؟</a:t>
            </a:r>
            <a:endParaRPr lang="en-US" sz="2400" dirty="0">
              <a:solidFill>
                <a:schemeClr val="tx1"/>
              </a:solidFill>
              <a:cs typeface="B Nazanin" pitchFamily="2" charset="-78"/>
            </a:endParaRPr>
          </a:p>
          <a:p>
            <a:pPr marL="548640" indent="-411480">
              <a:buClr>
                <a:schemeClr val="tx1">
                  <a:shade val="95000"/>
                </a:schemeClr>
              </a:buClr>
              <a:buFont typeface="Wingdings 2"/>
              <a:buChar char=""/>
              <a:defRPr/>
            </a:pPr>
            <a:endParaRPr lang="fa-IR" dirty="0">
              <a:solidFill>
                <a:schemeClr val="tx1"/>
              </a:solidFill>
              <a:cs typeface="B Nazanin" pitchFamily="2" charset="-78"/>
            </a:endParaRPr>
          </a:p>
        </p:txBody>
      </p:sp>
    </p:spTree>
    <p:extLst>
      <p:ext uri="{BB962C8B-B14F-4D97-AF65-F5344CB8AC3E}">
        <p14:creationId xmlns:p14="http://schemas.microsoft.com/office/powerpoint/2010/main" val="2436224796"/>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6632"/>
            <a:ext cx="8229600" cy="1008112"/>
          </a:xfrm>
          <a:solidFill>
            <a:schemeClr val="bg1">
              <a:lumMod val="25000"/>
              <a:lumOff val="75000"/>
            </a:schemeClr>
          </a:solidFill>
          <a:ln>
            <a:solidFill>
              <a:schemeClr val="tx1"/>
            </a:solidFill>
          </a:ln>
        </p:spPr>
        <p:txBody>
          <a:bodyPr>
            <a:noAutofit/>
          </a:bodyPr>
          <a:lstStyle/>
          <a:p>
            <a:pPr marL="228600" indent="-411480">
              <a:spcBef>
                <a:spcPct val="20000"/>
              </a:spcBef>
              <a:defRPr/>
            </a:pPr>
            <a:br>
              <a:rPr lang="fa-IR" sz="4800" dirty="0">
                <a:solidFill>
                  <a:schemeClr val="tx1"/>
                </a:solidFill>
                <a:latin typeface="Calibri"/>
                <a:ea typeface="Calibri"/>
                <a:cs typeface="B Titr" pitchFamily="2" charset="-78"/>
              </a:rPr>
            </a:br>
            <a:r>
              <a:rPr lang="fa-IR" sz="4800" dirty="0">
                <a:solidFill>
                  <a:schemeClr val="tx1"/>
                </a:solidFill>
                <a:latin typeface="Calibri"/>
                <a:ea typeface="Calibri"/>
                <a:cs typeface="B Titr" pitchFamily="2" charset="-78"/>
              </a:rPr>
              <a:t>مرحله ي چهارم: ارزشيابي درس </a:t>
            </a:r>
            <a:br>
              <a:rPr lang="en-US" sz="4800" dirty="0">
                <a:solidFill>
                  <a:schemeClr val="tx1"/>
                </a:solidFill>
                <a:latin typeface="Book Antiqua"/>
                <a:ea typeface="+mn-ea"/>
                <a:cs typeface="B Titr" pitchFamily="2" charset="-78"/>
              </a:rPr>
            </a:br>
            <a:endParaRPr lang="fa-IR" sz="4800" dirty="0">
              <a:solidFill>
                <a:schemeClr val="tx1"/>
              </a:solidFill>
              <a:cs typeface="B Titr" pitchFamily="2" charset="-78"/>
            </a:endParaRPr>
          </a:p>
        </p:txBody>
      </p:sp>
      <p:sp>
        <p:nvSpPr>
          <p:cNvPr id="4" name="Snip Diagonal Corner Rectangle 3"/>
          <p:cNvSpPr/>
          <p:nvPr/>
        </p:nvSpPr>
        <p:spPr>
          <a:xfrm>
            <a:off x="634182" y="1341438"/>
            <a:ext cx="10707328" cy="4926627"/>
          </a:xfrm>
          <a:prstGeom prst="snip2DiagRect">
            <a:avLst>
              <a:gd name="adj1" fmla="val 0"/>
              <a:gd name="adj2" fmla="val 28925"/>
            </a:avLst>
          </a:prstGeom>
        </p:spPr>
        <p:style>
          <a:lnRef idx="1">
            <a:schemeClr val="accent2"/>
          </a:lnRef>
          <a:fillRef idx="2">
            <a:schemeClr val="accent2"/>
          </a:fillRef>
          <a:effectRef idx="1">
            <a:schemeClr val="accent2"/>
          </a:effectRef>
          <a:fontRef idx="minor">
            <a:schemeClr val="dk1"/>
          </a:fontRef>
        </p:style>
        <p:txBody>
          <a:bodyPr rtlCol="1" anchor="ctr"/>
          <a:lstStyle/>
          <a:p>
            <a:pPr marL="137160" algn="just" rtl="1">
              <a:defRPr/>
            </a:pPr>
            <a:r>
              <a:rPr lang="fa-IR" sz="3200" b="1" dirty="0">
                <a:solidFill>
                  <a:schemeClr val="tx1"/>
                </a:solidFill>
                <a:latin typeface="Times New Roman"/>
                <a:ea typeface="SimSun"/>
                <a:cs typeface="B Lotus" pitchFamily="2" charset="-78"/>
              </a:rPr>
              <a:t>همان روزي كه درس آموزش داده می‌شود، عموماً تیم در مدرسه می‌ماند و تشكيل جلسه  می‌دهد، معلمان معمولاً از ديدگاه انتقادي درباره قسمت‌هایی از درس كه به نظر آن‌ها مشكل داشته است، صحبت می‌کنند. تمركز بیش‌تر بر درس است نه معلمي كه درس را آموزش داده است. در واقع آن‌ها از خود انتقاد می‌کنند. این انتقاد توسط خود معلم مجری تدریس صورت می‌گیرد و سپس اعضای تیم تدریس او را مورد نقد و بررسی قرار می‌دهند. </a:t>
            </a:r>
            <a:endParaRPr lang="fa-IR" sz="3200" b="1" dirty="0">
              <a:solidFill>
                <a:schemeClr val="tx1"/>
              </a:solidFill>
              <a:cs typeface="B Lotus" pitchFamily="2" charset="-78"/>
            </a:endParaRPr>
          </a:p>
        </p:txBody>
      </p:sp>
    </p:spTree>
    <p:extLst>
      <p:ext uri="{BB962C8B-B14F-4D97-AF65-F5344CB8AC3E}">
        <p14:creationId xmlns:p14="http://schemas.microsoft.com/office/powerpoint/2010/main" val="4116142005"/>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4825" y="115888"/>
            <a:ext cx="8642350" cy="6553200"/>
          </a:xfrm>
        </p:spPr>
        <p:txBody>
          <a:bodyPr>
            <a:normAutofit/>
          </a:bodyPr>
          <a:lstStyle/>
          <a:p>
            <a:pPr marL="137160" indent="0">
              <a:buClr>
                <a:schemeClr val="tx1">
                  <a:shade val="95000"/>
                </a:schemeClr>
              </a:buClr>
              <a:buNone/>
              <a:defRPr/>
            </a:pPr>
            <a:r>
              <a:rPr lang="fa-IR" sz="2400" b="1" dirty="0">
                <a:effectLst>
                  <a:outerShdw blurRad="38100" dist="38100" dir="2700000" algn="tl">
                    <a:srgbClr val="000000">
                      <a:alpha val="43137"/>
                    </a:srgbClr>
                  </a:outerShdw>
                </a:effectLst>
                <a:cs typeface="B Titr" pitchFamily="2" charset="-78"/>
              </a:rPr>
              <a:t>عمده‌ترین سوالاتی را که در این مرحله اعضای تیم به آن جواب می‌دهند عبارت است از:</a:t>
            </a:r>
          </a:p>
          <a:p>
            <a:pPr marL="137160" indent="0">
              <a:buClr>
                <a:schemeClr val="tx1">
                  <a:shade val="95000"/>
                </a:schemeClr>
              </a:buClr>
              <a:buNone/>
              <a:defRPr/>
            </a:pPr>
            <a:endParaRPr lang="en-US" b="1" dirty="0">
              <a:effectLst>
                <a:outerShdw blurRad="38100" dist="38100" dir="2700000" algn="tl">
                  <a:srgbClr val="000000">
                    <a:alpha val="43137"/>
                  </a:srgbClr>
                </a:outerShdw>
              </a:effectLst>
              <a:cs typeface="B Lotus" pitchFamily="2" charset="-78"/>
            </a:endParaRPr>
          </a:p>
          <a:p>
            <a:pPr marL="137160" indent="0">
              <a:buClr>
                <a:schemeClr val="tx1">
                  <a:shade val="95000"/>
                </a:schemeClr>
              </a:buClr>
              <a:buNone/>
              <a:defRPr/>
            </a:pPr>
            <a:endParaRPr lang="fa-IR" b="1" dirty="0">
              <a:effectLst>
                <a:outerShdw blurRad="38100" dist="38100" dir="2700000" algn="tl">
                  <a:srgbClr val="000000">
                    <a:alpha val="43137"/>
                  </a:srgbClr>
                </a:outerShdw>
              </a:effectLst>
              <a:cs typeface="B Lotus" pitchFamily="2" charset="-78"/>
            </a:endParaRPr>
          </a:p>
        </p:txBody>
      </p:sp>
      <p:sp>
        <p:nvSpPr>
          <p:cNvPr id="4" name="Rectangle 3"/>
          <p:cNvSpPr/>
          <p:nvPr/>
        </p:nvSpPr>
        <p:spPr>
          <a:xfrm>
            <a:off x="1106129" y="1594977"/>
            <a:ext cx="2612912" cy="4746829"/>
          </a:xfrm>
          <a:prstGeom prst="rect">
            <a:avLst/>
          </a:prstGeom>
          <a:ln/>
        </p:spPr>
        <p:style>
          <a:lnRef idx="1">
            <a:schemeClr val="accent2"/>
          </a:lnRef>
          <a:fillRef idx="2">
            <a:schemeClr val="accent2"/>
          </a:fillRef>
          <a:effectRef idx="1">
            <a:schemeClr val="accent2"/>
          </a:effectRef>
          <a:fontRef idx="minor">
            <a:schemeClr val="dk1"/>
          </a:fontRef>
        </p:style>
        <p:txBody>
          <a:bodyPr rtlCol="1" anchor="ctr"/>
          <a:lstStyle/>
          <a:p>
            <a:pPr marL="137160" algn="ctr" rtl="1">
              <a:lnSpc>
                <a:spcPct val="150000"/>
              </a:lnSpc>
              <a:defRPr/>
            </a:pPr>
            <a:r>
              <a:rPr lang="fa-IR" sz="4400" dirty="0">
                <a:solidFill>
                  <a:schemeClr val="tx1"/>
                </a:solidFill>
                <a:cs typeface="B Nazanin" panose="00000400000000000000" pitchFamily="2" charset="-78"/>
              </a:rPr>
              <a:t>چگونه می‌توان برنامه را بهتر اجرا نمود ؟</a:t>
            </a:r>
            <a:endParaRPr lang="en-US" sz="4400" dirty="0">
              <a:solidFill>
                <a:schemeClr val="tx1"/>
              </a:solidFill>
              <a:cs typeface="B Nazanin" panose="00000400000000000000" pitchFamily="2" charset="-78"/>
            </a:endParaRPr>
          </a:p>
        </p:txBody>
      </p:sp>
      <p:sp>
        <p:nvSpPr>
          <p:cNvPr id="5" name="Rectangle 4"/>
          <p:cNvSpPr/>
          <p:nvPr/>
        </p:nvSpPr>
        <p:spPr>
          <a:xfrm>
            <a:off x="4387737" y="1594977"/>
            <a:ext cx="2624692" cy="4746829"/>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1" anchor="ctr"/>
          <a:lstStyle/>
          <a:p>
            <a:pPr marL="137160" algn="ctr" rtl="1">
              <a:defRPr/>
            </a:pPr>
            <a:r>
              <a:rPr lang="fa-IR" sz="4000" dirty="0">
                <a:solidFill>
                  <a:schemeClr val="tx1"/>
                </a:solidFill>
                <a:cs typeface="B Nazanin" panose="00000400000000000000" pitchFamily="2" charset="-78"/>
              </a:rPr>
              <a:t>چه آموزه‌هایی از روند تدريس قابل برداشت است ؟</a:t>
            </a:r>
            <a:endParaRPr lang="en-US" sz="4000" dirty="0">
              <a:solidFill>
                <a:schemeClr val="tx1"/>
              </a:solidFill>
              <a:cs typeface="B Nazanin" panose="00000400000000000000" pitchFamily="2" charset="-78"/>
            </a:endParaRPr>
          </a:p>
        </p:txBody>
      </p:sp>
      <p:sp>
        <p:nvSpPr>
          <p:cNvPr id="6" name="Rectangle 5"/>
          <p:cNvSpPr/>
          <p:nvPr/>
        </p:nvSpPr>
        <p:spPr>
          <a:xfrm>
            <a:off x="7681125" y="1594977"/>
            <a:ext cx="2736050" cy="4746830"/>
          </a:xfrm>
          <a:prstGeom prst="rect">
            <a:avLst/>
          </a:prstGeom>
          <a:ln/>
        </p:spPr>
        <p:style>
          <a:lnRef idx="1">
            <a:schemeClr val="accent4"/>
          </a:lnRef>
          <a:fillRef idx="2">
            <a:schemeClr val="accent4"/>
          </a:fillRef>
          <a:effectRef idx="1">
            <a:schemeClr val="accent4"/>
          </a:effectRef>
          <a:fontRef idx="minor">
            <a:schemeClr val="dk1"/>
          </a:fontRef>
        </p:style>
        <p:txBody>
          <a:bodyPr rtlCol="1" anchor="ctr"/>
          <a:lstStyle/>
          <a:p>
            <a:pPr marL="137160" algn="ctr" rtl="1">
              <a:defRPr/>
            </a:pPr>
            <a:r>
              <a:rPr lang="fa-IR" sz="4000" dirty="0">
                <a:solidFill>
                  <a:schemeClr val="tx1"/>
                </a:solidFill>
                <a:cs typeface="B Nazanin" panose="00000400000000000000" pitchFamily="2" charset="-78"/>
              </a:rPr>
              <a:t>آيا برنامه‌ی درسی به خوبی اجرا شد ؟</a:t>
            </a:r>
            <a:endParaRPr lang="en-US" sz="4000" dirty="0">
              <a:solidFill>
                <a:schemeClr val="tx1"/>
              </a:solidFill>
              <a:cs typeface="B Nazanin" panose="00000400000000000000" pitchFamily="2" charset="-78"/>
            </a:endParaRPr>
          </a:p>
        </p:txBody>
      </p:sp>
    </p:spTree>
    <p:extLst>
      <p:ext uri="{BB962C8B-B14F-4D97-AF65-F5344CB8AC3E}">
        <p14:creationId xmlns:p14="http://schemas.microsoft.com/office/powerpoint/2010/main" val="140863665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1316" y="288032"/>
            <a:ext cx="8686800" cy="1081110"/>
          </a:xfrm>
          <a:solidFill>
            <a:schemeClr val="bg1">
              <a:lumMod val="25000"/>
              <a:lumOff val="75000"/>
            </a:schemeClr>
          </a:solidFill>
          <a:ln>
            <a:solidFill>
              <a:schemeClr val="tx1"/>
            </a:solidFill>
          </a:ln>
        </p:spPr>
        <p:txBody>
          <a:bodyPr>
            <a:noAutofit/>
          </a:bodyPr>
          <a:lstStyle/>
          <a:p>
            <a:pPr marL="548640" indent="-411480" algn="ctr">
              <a:spcBef>
                <a:spcPct val="20000"/>
              </a:spcBef>
              <a:defRPr/>
            </a:pPr>
            <a:br>
              <a:rPr lang="fa-IR" sz="4800" dirty="0">
                <a:solidFill>
                  <a:schemeClr val="tx1"/>
                </a:solidFill>
                <a:latin typeface="Calibri"/>
                <a:ea typeface="Calibri"/>
                <a:cs typeface="B Titr" pitchFamily="2" charset="-78"/>
              </a:rPr>
            </a:br>
            <a:r>
              <a:rPr lang="fa-IR" sz="4800" dirty="0">
                <a:solidFill>
                  <a:schemeClr val="tx1"/>
                </a:solidFill>
                <a:latin typeface="Calibri"/>
                <a:ea typeface="Calibri"/>
                <a:cs typeface="B Titr" pitchFamily="2" charset="-78"/>
              </a:rPr>
              <a:t>مرحله ي پنجم: تجديدنظر در درس </a:t>
            </a:r>
            <a:br>
              <a:rPr lang="en-US" sz="4800" dirty="0">
                <a:solidFill>
                  <a:schemeClr val="tx1"/>
                </a:solidFill>
                <a:latin typeface="Book Antiqua"/>
                <a:ea typeface="+mn-ea"/>
                <a:cs typeface="B Titr" pitchFamily="2" charset="-78"/>
              </a:rPr>
            </a:br>
            <a:endParaRPr lang="fa-IR" sz="6600" dirty="0">
              <a:solidFill>
                <a:schemeClr val="tx1"/>
              </a:solidFill>
              <a:cs typeface="B Titr" pitchFamily="2" charset="-78"/>
            </a:endParaRPr>
          </a:p>
        </p:txBody>
      </p:sp>
      <p:sp>
        <p:nvSpPr>
          <p:cNvPr id="3" name="Content Placeholder 2"/>
          <p:cNvSpPr>
            <a:spLocks noGrp="1"/>
          </p:cNvSpPr>
          <p:nvPr>
            <p:ph idx="1"/>
          </p:nvPr>
        </p:nvSpPr>
        <p:spPr>
          <a:xfrm>
            <a:off x="766916" y="1484313"/>
            <a:ext cx="10515600" cy="4665764"/>
          </a:xfrm>
          <a:ln>
            <a:solidFill>
              <a:schemeClr val="tx1"/>
            </a:solidFill>
          </a:ln>
        </p:spPr>
        <p:style>
          <a:lnRef idx="1">
            <a:schemeClr val="accent3"/>
          </a:lnRef>
          <a:fillRef idx="2">
            <a:schemeClr val="accent3"/>
          </a:fillRef>
          <a:effectRef idx="1">
            <a:schemeClr val="accent3"/>
          </a:effectRef>
          <a:fontRef idx="minor">
            <a:schemeClr val="dk1"/>
          </a:fontRef>
        </p:style>
        <p:txBody>
          <a:bodyPr>
            <a:normAutofit/>
          </a:bodyPr>
          <a:lstStyle/>
          <a:p>
            <a:pPr marL="137160" indent="0" algn="just">
              <a:lnSpc>
                <a:spcPct val="150000"/>
              </a:lnSpc>
              <a:buClr>
                <a:schemeClr val="tx1">
                  <a:shade val="95000"/>
                </a:schemeClr>
              </a:buClr>
              <a:buNone/>
              <a:defRPr/>
            </a:pPr>
            <a:r>
              <a:rPr lang="fa-IR" sz="3600" dirty="0">
                <a:solidFill>
                  <a:schemeClr val="accent4">
                    <a:lumMod val="50000"/>
                  </a:schemeClr>
                </a:solidFill>
                <a:latin typeface="Times New Roman"/>
                <a:ea typeface="SimSun"/>
                <a:cs typeface="B Nazanin" panose="00000400000000000000" pitchFamily="2" charset="-78"/>
              </a:rPr>
              <a:t>این مرحله با توجه به مشاهدات و بازخوردها، طرح درس تجديدنظر می‌شود. آن‌ها ممكن است مواد آموزش، فعالیت‌ها، سوال‌ها و مسائل مطرح شده يا همه‌ی اين موارد را تغيير دهند. تا در دور بعد تدریس، نتایج بهتری عاید شود. در تدریس دوم ممکن است اجرای تدریس توسط همکار دیگری صورت بگیرد و یا حتی تغییر درسی باشد.</a:t>
            </a:r>
            <a:endParaRPr lang="en-US" sz="3600" dirty="0">
              <a:solidFill>
                <a:schemeClr val="accent4">
                  <a:lumMod val="50000"/>
                </a:schemeClr>
              </a:solidFill>
              <a:cs typeface="B Nazanin" panose="00000400000000000000" pitchFamily="2" charset="-78"/>
            </a:endParaRPr>
          </a:p>
          <a:p>
            <a:pPr marL="548640" indent="-411480">
              <a:buClr>
                <a:schemeClr val="tx1">
                  <a:shade val="95000"/>
                </a:schemeClr>
              </a:buClr>
              <a:buFont typeface="Wingdings 2"/>
              <a:buChar char=""/>
              <a:defRPr/>
            </a:pPr>
            <a:endParaRPr lang="fa-IR" dirty="0"/>
          </a:p>
        </p:txBody>
      </p:sp>
    </p:spTree>
    <p:extLst>
      <p:ext uri="{BB962C8B-B14F-4D97-AF65-F5344CB8AC3E}">
        <p14:creationId xmlns:p14="http://schemas.microsoft.com/office/powerpoint/2010/main" val="3670643890"/>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88640"/>
            <a:ext cx="8229600" cy="1008112"/>
          </a:xfrm>
          <a:solidFill>
            <a:schemeClr val="bg1">
              <a:lumMod val="10000"/>
              <a:lumOff val="90000"/>
            </a:schemeClr>
          </a:solidFill>
          <a:ln>
            <a:solidFill>
              <a:schemeClr val="tx1"/>
            </a:solidFill>
          </a:ln>
        </p:spPr>
        <p:txBody>
          <a:bodyPr>
            <a:noAutofit/>
          </a:bodyPr>
          <a:lstStyle/>
          <a:p>
            <a:pPr marL="548640" indent="-411480" algn="ctr">
              <a:spcBef>
                <a:spcPct val="20000"/>
              </a:spcBef>
              <a:defRPr/>
            </a:pPr>
            <a:br>
              <a:rPr lang="fa-IR" sz="4000" dirty="0">
                <a:solidFill>
                  <a:schemeClr val="tx1"/>
                </a:solidFill>
                <a:latin typeface="Calibri"/>
                <a:ea typeface="Calibri"/>
                <a:cs typeface="B Titr" pitchFamily="2" charset="-78"/>
              </a:rPr>
            </a:br>
            <a:r>
              <a:rPr lang="fa-IR" sz="4000" dirty="0">
                <a:solidFill>
                  <a:schemeClr val="tx1"/>
                </a:solidFill>
                <a:latin typeface="Calibri"/>
                <a:ea typeface="Calibri"/>
                <a:cs typeface="B Titr" pitchFamily="2" charset="-78"/>
              </a:rPr>
              <a:t>مرحله ي ششم: اجراي درس اصلاح شده </a:t>
            </a:r>
            <a:br>
              <a:rPr lang="en-US" sz="4000" dirty="0">
                <a:solidFill>
                  <a:schemeClr val="tx1"/>
                </a:solidFill>
                <a:latin typeface="Book Antiqua"/>
                <a:ea typeface="+mn-ea"/>
                <a:cs typeface="B Titr" pitchFamily="2" charset="-78"/>
              </a:rPr>
            </a:br>
            <a:endParaRPr lang="fa-IR" sz="5400" dirty="0">
              <a:solidFill>
                <a:schemeClr val="tx1"/>
              </a:solidFill>
              <a:cs typeface="B Titr" pitchFamily="2" charset="-78"/>
            </a:endParaRPr>
          </a:p>
        </p:txBody>
      </p:sp>
      <p:sp>
        <p:nvSpPr>
          <p:cNvPr id="4" name="Rounded Rectangle 3"/>
          <p:cNvSpPr/>
          <p:nvPr/>
        </p:nvSpPr>
        <p:spPr>
          <a:xfrm>
            <a:off x="1703389" y="1484314"/>
            <a:ext cx="8569325" cy="5113337"/>
          </a:xfrm>
          <a:prstGeom prst="roundRect">
            <a:avLst>
              <a:gd name="adj" fmla="val 41632"/>
            </a:avLst>
          </a:prstGeom>
          <a:ln/>
        </p:spPr>
        <p:style>
          <a:lnRef idx="2">
            <a:schemeClr val="accent2"/>
          </a:lnRef>
          <a:fillRef idx="1">
            <a:schemeClr val="lt1"/>
          </a:fillRef>
          <a:effectRef idx="0">
            <a:schemeClr val="accent2"/>
          </a:effectRef>
          <a:fontRef idx="minor">
            <a:schemeClr val="dk1"/>
          </a:fontRef>
        </p:style>
        <p:txBody>
          <a:bodyPr rtlCol="1" anchor="ctr"/>
          <a:lstStyle/>
          <a:p>
            <a:pPr marL="137160" algn="just" rtl="1">
              <a:defRPr/>
            </a:pPr>
            <a:r>
              <a:rPr lang="fa-IR" sz="6000" b="1" dirty="0">
                <a:solidFill>
                  <a:schemeClr val="tx1"/>
                </a:solidFill>
                <a:latin typeface="Times New Roman"/>
                <a:ea typeface="SimSun"/>
                <a:cs typeface="B Lotus" pitchFamily="2" charset="-78"/>
              </a:rPr>
              <a:t>زماني كه درس تجديد نظر شده آماده شد، درس توسط همان معلم یا معلم دیگری برای اجرا در كلاس تدريس می‌شود. </a:t>
            </a:r>
            <a:endParaRPr lang="fa-IR" sz="4800" dirty="0">
              <a:solidFill>
                <a:schemeClr val="tx1"/>
              </a:solidFill>
            </a:endParaRPr>
          </a:p>
        </p:txBody>
      </p:sp>
    </p:spTree>
    <p:extLst>
      <p:ext uri="{BB962C8B-B14F-4D97-AF65-F5344CB8AC3E}">
        <p14:creationId xmlns:p14="http://schemas.microsoft.com/office/powerpoint/2010/main" val="137456456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116632"/>
            <a:ext cx="8712968" cy="6552728"/>
          </a:xfrm>
          <a:solidFill>
            <a:schemeClr val="bg1">
              <a:lumMod val="10000"/>
              <a:lumOff val="90000"/>
            </a:schemeClr>
          </a:solidFill>
          <a:ln>
            <a:solidFill>
              <a:srgbClr val="7030A0"/>
            </a:solidFill>
          </a:ln>
          <a:scene3d>
            <a:camera prst="orthographicFront"/>
            <a:lightRig rig="soft" dir="t">
              <a:rot lat="0" lon="0" rev="16800000"/>
            </a:lightRig>
          </a:scene3d>
          <a:sp3d>
            <a:bevelT/>
          </a:sp3d>
        </p:spPr>
        <p:txBody>
          <a:bodyPr>
            <a:noAutofit/>
          </a:bodyPr>
          <a:lstStyle/>
          <a:p>
            <a:pPr algn="ctr">
              <a:defRPr/>
            </a:pPr>
            <a:br>
              <a:rPr lang="fa-IR" sz="6000" dirty="0">
                <a:solidFill>
                  <a:schemeClr val="tx1"/>
                </a:solidFill>
                <a:latin typeface="Times New Roman"/>
                <a:ea typeface="SimSun"/>
                <a:cs typeface="B Lotus" pitchFamily="2" charset="-78"/>
              </a:rPr>
            </a:br>
            <a:r>
              <a:rPr lang="fa-IR" sz="6000" dirty="0">
                <a:solidFill>
                  <a:schemeClr val="tx1"/>
                </a:solidFill>
                <a:latin typeface="Times New Roman"/>
                <a:ea typeface="SimSun"/>
                <a:cs typeface="B Lotus" pitchFamily="2" charset="-78"/>
              </a:rPr>
              <a:t>معمولاً در این مرحله پیرامون چهار موضوع ارزش یابی صورت می‌گیرد</a:t>
            </a:r>
            <a:r>
              <a:rPr lang="en-US" sz="6000" dirty="0">
                <a:solidFill>
                  <a:schemeClr val="tx1"/>
                </a:solidFill>
                <a:latin typeface="Times New Roman"/>
                <a:ea typeface="SimSun"/>
                <a:cs typeface="B Lotus" pitchFamily="2" charset="-78"/>
              </a:rPr>
              <a:t>.</a:t>
            </a:r>
            <a:br>
              <a:rPr lang="en-US" sz="6000" dirty="0">
                <a:solidFill>
                  <a:schemeClr val="tx1"/>
                </a:solidFill>
                <a:cs typeface="B Lotus" pitchFamily="2" charset="-78"/>
              </a:rPr>
            </a:br>
            <a:endParaRPr lang="fa-IR" sz="6000" dirty="0">
              <a:solidFill>
                <a:schemeClr val="tx1"/>
              </a:solidFill>
              <a:cs typeface="B Lotus" pitchFamily="2" charset="-78"/>
            </a:endParaRPr>
          </a:p>
        </p:txBody>
      </p:sp>
    </p:spTree>
    <p:extLst>
      <p:ext uri="{BB962C8B-B14F-4D97-AF65-F5344CB8AC3E}">
        <p14:creationId xmlns:p14="http://schemas.microsoft.com/office/powerpoint/2010/main" val="866343399"/>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867700036"/>
              </p:ext>
            </p:extLst>
          </p:nvPr>
        </p:nvGraphicFramePr>
        <p:xfrm>
          <a:off x="914400" y="260648"/>
          <a:ext cx="10589342" cy="60959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7375355"/>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88640"/>
            <a:ext cx="8229600" cy="936104"/>
          </a:xfrm>
          <a:solidFill>
            <a:schemeClr val="bg1">
              <a:lumMod val="10000"/>
              <a:lumOff val="90000"/>
            </a:schemeClr>
          </a:solidFill>
          <a:ln>
            <a:solidFill>
              <a:schemeClr val="tx1"/>
            </a:solidFill>
          </a:ln>
        </p:spPr>
        <p:txBody>
          <a:bodyPr>
            <a:noAutofit/>
          </a:bodyPr>
          <a:lstStyle/>
          <a:p>
            <a:pPr marL="548640" indent="-411480" algn="ctr">
              <a:spcBef>
                <a:spcPct val="20000"/>
              </a:spcBef>
              <a:defRPr/>
            </a:pPr>
            <a:br>
              <a:rPr lang="fa-IR" dirty="0">
                <a:solidFill>
                  <a:schemeClr val="tx1"/>
                </a:solidFill>
                <a:latin typeface="Book Antiqua"/>
                <a:ea typeface="+mn-ea"/>
                <a:cs typeface="B Nazanin" pitchFamily="2" charset="-78"/>
              </a:rPr>
            </a:br>
            <a:r>
              <a:rPr lang="fa-IR" dirty="0">
                <a:solidFill>
                  <a:schemeClr val="tx1"/>
                </a:solidFill>
                <a:latin typeface="Book Antiqua"/>
                <a:ea typeface="+mn-ea"/>
                <a:cs typeface="B Nazanin" pitchFamily="2" charset="-78"/>
              </a:rPr>
              <a:t>مرحله ي هشتم: گزارش و مستند سازی</a:t>
            </a:r>
            <a:br>
              <a:rPr lang="en-US" dirty="0">
                <a:solidFill>
                  <a:schemeClr val="tx1"/>
                </a:solidFill>
                <a:latin typeface="Book Antiqua"/>
                <a:ea typeface="+mn-ea"/>
                <a:cs typeface="B Nazanin" pitchFamily="2" charset="-78"/>
              </a:rPr>
            </a:br>
            <a:endParaRPr lang="fa-IR" sz="6000" dirty="0">
              <a:solidFill>
                <a:schemeClr val="tx1"/>
              </a:solidFill>
              <a:cs typeface="B Nazanin" pitchFamily="2" charset="-78"/>
            </a:endParaRPr>
          </a:p>
        </p:txBody>
      </p:sp>
      <p:sp>
        <p:nvSpPr>
          <p:cNvPr id="3" name="Content Placeholder 2"/>
          <p:cNvSpPr>
            <a:spLocks noGrp="1"/>
          </p:cNvSpPr>
          <p:nvPr>
            <p:ph idx="1"/>
          </p:nvPr>
        </p:nvSpPr>
        <p:spPr>
          <a:xfrm>
            <a:off x="457200" y="1268415"/>
            <a:ext cx="11194025" cy="4984902"/>
          </a:xfrm>
          <a:ln>
            <a:solidFill>
              <a:schemeClr val="tx1"/>
            </a:solidFill>
          </a:ln>
        </p:spPr>
        <p:style>
          <a:lnRef idx="3">
            <a:schemeClr val="lt1"/>
          </a:lnRef>
          <a:fillRef idx="1">
            <a:schemeClr val="accent3"/>
          </a:fillRef>
          <a:effectRef idx="1">
            <a:schemeClr val="accent3"/>
          </a:effectRef>
          <a:fontRef idx="minor">
            <a:schemeClr val="lt1"/>
          </a:fontRef>
        </p:style>
        <p:txBody>
          <a:bodyPr anchor="ctr">
            <a:noAutofit/>
          </a:bodyPr>
          <a:lstStyle/>
          <a:p>
            <a:pPr marL="137160" indent="0" algn="just">
              <a:lnSpc>
                <a:spcPct val="200000"/>
              </a:lnSpc>
              <a:buClr>
                <a:schemeClr val="tx1">
                  <a:shade val="95000"/>
                </a:schemeClr>
              </a:buClr>
              <a:buNone/>
              <a:defRPr/>
            </a:pPr>
            <a:r>
              <a:rPr lang="fa-IR" sz="4000" dirty="0">
                <a:solidFill>
                  <a:schemeClr val="tx1"/>
                </a:solidFill>
                <a:cs typeface="B Nazanin" pitchFamily="2" charset="-78"/>
              </a:rPr>
              <a:t>آوردن مبحث نگارش در گام آخر به این معنا نیست که نگارش، کاری است مربوط به مرحله‌ی پایانی پژوهش. کار نگارش به محض شروع تصمیم گیری و خواندن مطلب درباره‌ی موضوع پژوهش آغاز می‌شود.</a:t>
            </a:r>
            <a:endParaRPr lang="en-US" sz="4000" dirty="0">
              <a:solidFill>
                <a:schemeClr val="tx1"/>
              </a:solidFill>
              <a:cs typeface="B Nazanin" pitchFamily="2" charset="-78"/>
            </a:endParaRPr>
          </a:p>
          <a:p>
            <a:pPr marL="548640" indent="-411480">
              <a:buClr>
                <a:schemeClr val="tx1">
                  <a:shade val="95000"/>
                </a:schemeClr>
              </a:buClr>
              <a:buFont typeface="Wingdings 2"/>
              <a:buChar char=""/>
              <a:defRPr/>
            </a:pPr>
            <a:endParaRPr lang="fa-IR" sz="5400" dirty="0">
              <a:solidFill>
                <a:schemeClr val="tx1"/>
              </a:solidFill>
              <a:cs typeface="B Nazanin" pitchFamily="2" charset="-78"/>
            </a:endParaRPr>
          </a:p>
        </p:txBody>
      </p:sp>
    </p:spTree>
    <p:extLst>
      <p:ext uri="{BB962C8B-B14F-4D97-AF65-F5344CB8AC3E}">
        <p14:creationId xmlns:p14="http://schemas.microsoft.com/office/powerpoint/2010/main" val="875329039"/>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6632"/>
            <a:ext cx="8229600" cy="1224136"/>
          </a:xfrm>
          <a:solidFill>
            <a:schemeClr val="bg1">
              <a:lumMod val="10000"/>
              <a:lumOff val="90000"/>
            </a:schemeClr>
          </a:solidFill>
          <a:ln>
            <a:solidFill>
              <a:schemeClr val="tx1"/>
            </a:solidFill>
          </a:ln>
        </p:spPr>
        <p:txBody>
          <a:bodyPr>
            <a:noAutofit/>
          </a:bodyPr>
          <a:lstStyle/>
          <a:p>
            <a:pPr algn="ctr">
              <a:defRPr/>
            </a:pPr>
            <a:br>
              <a:rPr lang="fa-IR" sz="6000" dirty="0">
                <a:solidFill>
                  <a:schemeClr val="tx1"/>
                </a:solidFill>
                <a:cs typeface="B Nazanin" pitchFamily="2" charset="-78"/>
              </a:rPr>
            </a:br>
            <a:r>
              <a:rPr lang="fa-IR" sz="6000" dirty="0">
                <a:solidFill>
                  <a:schemeClr val="tx1"/>
                </a:solidFill>
                <a:cs typeface="B Nazanin" pitchFamily="2" charset="-78"/>
              </a:rPr>
              <a:t>نحوه‌ی تدوین گزارش نهایی </a:t>
            </a:r>
            <a:br>
              <a:rPr lang="en-US" sz="6000" dirty="0">
                <a:solidFill>
                  <a:schemeClr val="tx1"/>
                </a:solidFill>
                <a:cs typeface="B Nazanin" pitchFamily="2" charset="-78"/>
              </a:rPr>
            </a:br>
            <a:endParaRPr lang="fa-IR" sz="6000" dirty="0">
              <a:solidFill>
                <a:schemeClr val="tx1"/>
              </a:solidFill>
              <a:cs typeface="B Nazanin" pitchFamily="2" charset="-78"/>
            </a:endParaRPr>
          </a:p>
        </p:txBody>
      </p:sp>
      <p:sp>
        <p:nvSpPr>
          <p:cNvPr id="3" name="Content Placeholder 2"/>
          <p:cNvSpPr>
            <a:spLocks noGrp="1"/>
          </p:cNvSpPr>
          <p:nvPr>
            <p:ph idx="1"/>
          </p:nvPr>
        </p:nvSpPr>
        <p:spPr>
          <a:xfrm>
            <a:off x="1774825" y="1412876"/>
            <a:ext cx="8713788" cy="5184775"/>
          </a:xfrm>
        </p:spPr>
        <p:txBody>
          <a:bodyPr>
            <a:noAutofit/>
          </a:bodyPr>
          <a:lstStyle/>
          <a:p>
            <a:pPr marL="137160" indent="0" algn="just">
              <a:spcBef>
                <a:spcPts val="0"/>
              </a:spcBef>
              <a:buClr>
                <a:schemeClr val="tx1">
                  <a:shade val="95000"/>
                </a:schemeClr>
              </a:buClr>
              <a:buNone/>
              <a:defRPr/>
            </a:pPr>
            <a:endParaRPr lang="fa-IR" sz="4000" b="1" dirty="0">
              <a:solidFill>
                <a:schemeClr val="bg1"/>
              </a:solidFill>
              <a:effectLst>
                <a:outerShdw blurRad="38100" dist="38100" dir="2700000" algn="tl">
                  <a:srgbClr val="000000">
                    <a:alpha val="43137"/>
                  </a:srgbClr>
                </a:outerShdw>
              </a:effectLst>
              <a:cs typeface="B Titr" pitchFamily="2" charset="-78"/>
            </a:endParaRPr>
          </a:p>
          <a:p>
            <a:pPr marL="137160" indent="0" algn="just">
              <a:spcBef>
                <a:spcPts val="0"/>
              </a:spcBef>
              <a:buClr>
                <a:schemeClr val="tx1">
                  <a:shade val="95000"/>
                </a:schemeClr>
              </a:buClr>
              <a:buNone/>
              <a:defRPr/>
            </a:pPr>
            <a:endParaRPr lang="en-US" sz="4000" b="1" dirty="0">
              <a:effectLst>
                <a:outerShdw blurRad="38100" dist="38100" dir="2700000" algn="tl">
                  <a:srgbClr val="000000">
                    <a:alpha val="43137"/>
                  </a:srgbClr>
                </a:outerShdw>
              </a:effectLst>
              <a:cs typeface="B Lotus" pitchFamily="2" charset="-78"/>
            </a:endParaRPr>
          </a:p>
        </p:txBody>
      </p:sp>
      <p:graphicFrame>
        <p:nvGraphicFramePr>
          <p:cNvPr id="4" name="Diagram 3"/>
          <p:cNvGraphicFramePr/>
          <p:nvPr/>
        </p:nvGraphicFramePr>
        <p:xfrm>
          <a:off x="1847528" y="1556792"/>
          <a:ext cx="8280920"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1723968"/>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948" y="115889"/>
            <a:ext cx="11282517" cy="6626225"/>
          </a:xfrm>
        </p:spPr>
        <p:txBody>
          <a:bodyPr anchor="ctr">
            <a:normAutofit/>
          </a:bodyPr>
          <a:lstStyle/>
          <a:p>
            <a:pPr marL="137160" indent="0">
              <a:buClr>
                <a:schemeClr val="tx1">
                  <a:shade val="95000"/>
                </a:schemeClr>
              </a:buClr>
              <a:buNone/>
              <a:defRPr/>
            </a:pPr>
            <a:r>
              <a:rPr lang="fa-IR" sz="4000" b="1" dirty="0">
                <a:solidFill>
                  <a:schemeClr val="tx1"/>
                </a:solidFill>
                <a:cs typeface="B Nazanin" pitchFamily="2" charset="-78"/>
              </a:rPr>
              <a:t>ج)بخش پایانی شامل :</a:t>
            </a:r>
            <a:endParaRPr lang="en-US" sz="4000" b="1" dirty="0">
              <a:solidFill>
                <a:schemeClr val="tx1"/>
              </a:solidFill>
              <a:cs typeface="B Nazanin" pitchFamily="2" charset="-78"/>
            </a:endParaRPr>
          </a:p>
          <a:p>
            <a:pPr marL="137160" indent="0">
              <a:buClr>
                <a:schemeClr val="tx1">
                  <a:shade val="95000"/>
                </a:schemeClr>
              </a:buClr>
              <a:buNone/>
              <a:defRPr/>
            </a:pPr>
            <a:r>
              <a:rPr lang="fa-IR" sz="4000" b="1" dirty="0">
                <a:solidFill>
                  <a:schemeClr val="tx1"/>
                </a:solidFill>
                <a:cs typeface="B Nazanin" pitchFamily="2" charset="-78"/>
              </a:rPr>
              <a:t>شرح فرایند اجرایی درس پژوهی بر اساس الگوی انتخابی با تأکید بر دو مؤلفه‌ی:</a:t>
            </a:r>
            <a:endParaRPr lang="en-US" sz="4000" b="1" dirty="0">
              <a:solidFill>
                <a:schemeClr val="tx1"/>
              </a:solidFill>
              <a:cs typeface="B Nazanin" pitchFamily="2" charset="-78"/>
            </a:endParaRPr>
          </a:p>
          <a:p>
            <a:pPr marL="137160" indent="0">
              <a:buClr>
                <a:schemeClr val="tx1">
                  <a:shade val="95000"/>
                </a:schemeClr>
              </a:buClr>
              <a:buNone/>
              <a:defRPr/>
            </a:pPr>
            <a:r>
              <a:rPr lang="fa-IR" sz="4000" b="1" dirty="0">
                <a:solidFill>
                  <a:schemeClr val="tx1"/>
                </a:solidFill>
                <a:cs typeface="B Nazanin" pitchFamily="2" charset="-78"/>
              </a:rPr>
              <a:t>1- تدوین و اجرای طرح درس پژوهشی</a:t>
            </a:r>
            <a:endParaRPr lang="en-US" sz="4000" b="1" dirty="0">
              <a:solidFill>
                <a:schemeClr val="tx1"/>
              </a:solidFill>
              <a:cs typeface="B Nazanin" pitchFamily="2" charset="-78"/>
            </a:endParaRPr>
          </a:p>
          <a:p>
            <a:pPr marL="137160" indent="0">
              <a:buClr>
                <a:schemeClr val="tx1">
                  <a:shade val="95000"/>
                </a:schemeClr>
              </a:buClr>
              <a:buNone/>
              <a:defRPr/>
            </a:pPr>
            <a:r>
              <a:rPr lang="fa-IR" sz="4000" b="1" dirty="0">
                <a:solidFill>
                  <a:schemeClr val="tx1"/>
                </a:solidFill>
                <a:cs typeface="B Nazanin" pitchFamily="2" charset="-78"/>
              </a:rPr>
              <a:t>2- بازتاب تدریس، ارزشیابی و بازاندیشی آن،بیان پیشنهادات، محدودیت‌ها </a:t>
            </a:r>
            <a:endParaRPr lang="en-US" sz="4000" b="1" dirty="0">
              <a:solidFill>
                <a:schemeClr val="tx1"/>
              </a:solidFill>
              <a:cs typeface="B Nazanin" pitchFamily="2" charset="-78"/>
            </a:endParaRPr>
          </a:p>
          <a:p>
            <a:pPr marL="137160" indent="0">
              <a:buClr>
                <a:schemeClr val="tx1">
                  <a:shade val="95000"/>
                </a:schemeClr>
              </a:buClr>
              <a:buNone/>
              <a:defRPr/>
            </a:pPr>
            <a:r>
              <a:rPr lang="fa-IR" sz="4000" b="1" dirty="0">
                <a:solidFill>
                  <a:schemeClr val="tx1"/>
                </a:solidFill>
                <a:cs typeface="B Nazanin" pitchFamily="2" charset="-78"/>
              </a:rPr>
              <a:t>منابع و کتاب نامه</a:t>
            </a:r>
            <a:endParaRPr lang="fa-IR" sz="4000" dirty="0">
              <a:solidFill>
                <a:schemeClr val="tx1"/>
              </a:solidFill>
              <a:cs typeface="B Nazanin" pitchFamily="2" charset="-78"/>
            </a:endParaRPr>
          </a:p>
        </p:txBody>
      </p:sp>
    </p:spTree>
    <p:extLst>
      <p:ext uri="{BB962C8B-B14F-4D97-AF65-F5344CB8AC3E}">
        <p14:creationId xmlns:p14="http://schemas.microsoft.com/office/powerpoint/2010/main" val="401421998"/>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fa-IR"/>
          </a:p>
        </p:txBody>
      </p:sp>
      <p:pic>
        <p:nvPicPr>
          <p:cNvPr id="12291" name="Picture 2" descr="C:\Users\Administrator\Desktop\786174676_rahkar-e-modiriat_miscommunication.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43000" y="428625"/>
            <a:ext cx="9875520" cy="6072188"/>
          </a:xfrm>
          <a:noFill/>
        </p:spPr>
      </p:pic>
    </p:spTree>
    <p:extLst>
      <p:ext uri="{BB962C8B-B14F-4D97-AF65-F5344CB8AC3E}">
        <p14:creationId xmlns:p14="http://schemas.microsoft.com/office/powerpoint/2010/main" val="1301967764"/>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4684" y="678426"/>
            <a:ext cx="11179277" cy="5515897"/>
          </a:xfrm>
        </p:spPr>
        <p:txBody>
          <a:bodyPr anchor="ctr">
            <a:normAutofit fontScale="92500" lnSpcReduction="10000"/>
          </a:bodyPr>
          <a:lstStyle/>
          <a:p>
            <a:pPr marL="137160" indent="0">
              <a:lnSpc>
                <a:spcPct val="200000"/>
              </a:lnSpc>
              <a:buClr>
                <a:schemeClr val="tx1">
                  <a:shade val="95000"/>
                </a:schemeClr>
              </a:buClr>
              <a:buNone/>
              <a:defRPr/>
            </a:pPr>
            <a:r>
              <a:rPr lang="fa-IR" sz="4800" dirty="0">
                <a:solidFill>
                  <a:schemeClr val="tx1"/>
                </a:solidFill>
                <a:cs typeface="B Nazanin" pitchFamily="2" charset="-78"/>
              </a:rPr>
              <a:t>د)بخش ضمایم و پیوست ها شامل:</a:t>
            </a:r>
          </a:p>
          <a:p>
            <a:pPr marL="137160" indent="0" algn="just">
              <a:lnSpc>
                <a:spcPct val="200000"/>
              </a:lnSpc>
              <a:buClr>
                <a:schemeClr val="tx1">
                  <a:shade val="95000"/>
                </a:schemeClr>
              </a:buClr>
              <a:buNone/>
              <a:defRPr/>
            </a:pPr>
            <a:r>
              <a:rPr lang="fa-IR" sz="4800" dirty="0">
                <a:solidFill>
                  <a:schemeClr val="tx1"/>
                </a:solidFill>
                <a:cs typeface="B Nazanin" pitchFamily="2" charset="-78"/>
              </a:rPr>
              <a:t> نمونه‌ی فعالیت‌های دانش آموزان، صورت جلسات، فیلم‌ها و عکس‌ها ابزارهای ارزش یابی مانند چک لیست، پرسش نامه، سوالات مصاحبه و ...</a:t>
            </a:r>
            <a:endParaRPr lang="en-US" sz="4800" dirty="0">
              <a:solidFill>
                <a:schemeClr val="tx1"/>
              </a:solidFill>
              <a:cs typeface="B Nazanin" pitchFamily="2" charset="-78"/>
            </a:endParaRPr>
          </a:p>
          <a:p>
            <a:pPr marL="548640" indent="-411480">
              <a:buClr>
                <a:schemeClr val="tx1">
                  <a:shade val="95000"/>
                </a:schemeClr>
              </a:buClr>
              <a:buFont typeface="Wingdings 2"/>
              <a:buChar char=""/>
              <a:defRPr/>
            </a:pPr>
            <a:endParaRPr lang="fa-IR" sz="4800" dirty="0">
              <a:solidFill>
                <a:schemeClr val="tx1"/>
              </a:solidFill>
              <a:cs typeface="B Nazanin" pitchFamily="2" charset="-78"/>
            </a:endParaRPr>
          </a:p>
        </p:txBody>
      </p:sp>
    </p:spTree>
    <p:extLst>
      <p:ext uri="{BB962C8B-B14F-4D97-AF65-F5344CB8AC3E}">
        <p14:creationId xmlns:p14="http://schemas.microsoft.com/office/powerpoint/2010/main" val="1991762655"/>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fa-IR"/>
          </a:p>
        </p:txBody>
      </p:sp>
      <p:pic>
        <p:nvPicPr>
          <p:cNvPr id="68611" name="Picture 2" descr="C:\Users\Administrator\Desktop\langed-for-web.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09750" y="428625"/>
            <a:ext cx="8358188" cy="6072188"/>
          </a:xfrm>
          <a:noFill/>
        </p:spPr>
      </p:pic>
    </p:spTree>
    <p:extLst>
      <p:ext uri="{BB962C8B-B14F-4D97-AF65-F5344CB8AC3E}">
        <p14:creationId xmlns:p14="http://schemas.microsoft.com/office/powerpoint/2010/main" val="581089506"/>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3388" y="457200"/>
            <a:ext cx="2562212" cy="838200"/>
          </a:xfrm>
          <a:ln/>
        </p:spPr>
        <p:style>
          <a:lnRef idx="1">
            <a:schemeClr val="accent2"/>
          </a:lnRef>
          <a:fillRef idx="2">
            <a:schemeClr val="accent2"/>
          </a:fillRef>
          <a:effectRef idx="1">
            <a:schemeClr val="accent2"/>
          </a:effectRef>
          <a:fontRef idx="minor">
            <a:schemeClr val="dk1"/>
          </a:fontRef>
        </p:style>
        <p:txBody>
          <a:bodyPr/>
          <a:lstStyle/>
          <a:p>
            <a:pPr algn="ctr" eaLnBrk="1" hangingPunct="1">
              <a:defRPr/>
            </a:pPr>
            <a:r>
              <a:rPr lang="fa-IR" dirty="0">
                <a:cs typeface="B Nazanin" pitchFamily="2" charset="-78"/>
              </a:rPr>
              <a:t>برنامه درسي</a:t>
            </a:r>
          </a:p>
        </p:txBody>
      </p:sp>
      <p:sp>
        <p:nvSpPr>
          <p:cNvPr id="3" name="Content Placeholder 2"/>
          <p:cNvSpPr>
            <a:spLocks noGrp="1"/>
          </p:cNvSpPr>
          <p:nvPr>
            <p:ph idx="1"/>
          </p:nvPr>
        </p:nvSpPr>
        <p:spPr>
          <a:xfrm>
            <a:off x="2095500" y="1500189"/>
            <a:ext cx="8420100" cy="4714875"/>
          </a:xfrm>
          <a:ln/>
        </p:spPr>
        <p:style>
          <a:lnRef idx="1">
            <a:schemeClr val="accent2"/>
          </a:lnRef>
          <a:fillRef idx="2">
            <a:schemeClr val="accent2"/>
          </a:fillRef>
          <a:effectRef idx="1">
            <a:schemeClr val="accent2"/>
          </a:effectRef>
          <a:fontRef idx="minor">
            <a:schemeClr val="dk1"/>
          </a:fontRef>
        </p:style>
        <p:txBody>
          <a:bodyPr anchor="ctr">
            <a:normAutofit/>
          </a:bodyPr>
          <a:lstStyle/>
          <a:p>
            <a:pPr algn="ctr" eaLnBrk="1" hangingPunct="1">
              <a:lnSpc>
                <a:spcPct val="200000"/>
              </a:lnSpc>
              <a:buFont typeface="Wingdings 2" panose="05020102010507070707" pitchFamily="18" charset="2"/>
              <a:buNone/>
              <a:defRPr/>
            </a:pPr>
            <a:r>
              <a:rPr lang="fa-IR" sz="3600" b="1" dirty="0">
                <a:cs typeface="B Nazanin" pitchFamily="2" charset="-78"/>
              </a:rPr>
              <a:t>- برنامه درسي قصد شده</a:t>
            </a:r>
          </a:p>
          <a:p>
            <a:pPr algn="ctr" eaLnBrk="1" hangingPunct="1">
              <a:lnSpc>
                <a:spcPct val="200000"/>
              </a:lnSpc>
              <a:buFont typeface="Wingdings 2" panose="05020102010507070707" pitchFamily="18" charset="2"/>
              <a:buNone/>
              <a:defRPr/>
            </a:pPr>
            <a:r>
              <a:rPr lang="fa-IR" sz="3600" b="1" dirty="0">
                <a:cs typeface="B Nazanin" pitchFamily="2" charset="-78"/>
              </a:rPr>
              <a:t>- برنامه درسي اجرا شده </a:t>
            </a:r>
          </a:p>
          <a:p>
            <a:pPr algn="ctr" eaLnBrk="1" hangingPunct="1">
              <a:lnSpc>
                <a:spcPct val="200000"/>
              </a:lnSpc>
              <a:buFont typeface="Wingdings 2" panose="05020102010507070707" pitchFamily="18" charset="2"/>
              <a:buNone/>
              <a:defRPr/>
            </a:pPr>
            <a:r>
              <a:rPr lang="fa-IR" sz="3600" b="1" dirty="0">
                <a:cs typeface="B Nazanin" pitchFamily="2" charset="-78"/>
              </a:rPr>
              <a:t>-برنامه درسي كسب شده</a:t>
            </a:r>
          </a:p>
        </p:txBody>
      </p:sp>
    </p:spTree>
    <p:extLst>
      <p:ext uri="{BB962C8B-B14F-4D97-AF65-F5344CB8AC3E}">
        <p14:creationId xmlns:p14="http://schemas.microsoft.com/office/powerpoint/2010/main" val="2875524708"/>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6438" y="373625"/>
            <a:ext cx="6092559" cy="732503"/>
          </a:xfrm>
        </p:spPr>
        <p:txBody>
          <a:bodyPr>
            <a:normAutofit fontScale="90000"/>
          </a:bodyPr>
          <a:lstStyle/>
          <a:p>
            <a:pPr algn="ctr">
              <a:defRPr/>
            </a:pPr>
            <a:r>
              <a:rPr lang="fa-IR" sz="4800" dirty="0">
                <a:solidFill>
                  <a:schemeClr val="tx1"/>
                </a:solidFill>
                <a:cs typeface="B Titr" pitchFamily="2" charset="-78"/>
              </a:rPr>
              <a:t>معلم در سند تحول بنیادین</a:t>
            </a:r>
          </a:p>
        </p:txBody>
      </p:sp>
      <p:sp>
        <p:nvSpPr>
          <p:cNvPr id="3" name="Content Placeholder 2"/>
          <p:cNvSpPr>
            <a:spLocks noGrp="1"/>
          </p:cNvSpPr>
          <p:nvPr>
            <p:ph idx="1"/>
          </p:nvPr>
        </p:nvSpPr>
        <p:spPr>
          <a:xfrm>
            <a:off x="471949" y="1106128"/>
            <a:ext cx="11223522" cy="5141913"/>
          </a:xfrm>
          <a:ln>
            <a:solidFill>
              <a:schemeClr val="tx1"/>
            </a:solidFill>
          </a:ln>
        </p:spPr>
        <p:style>
          <a:lnRef idx="1">
            <a:schemeClr val="accent3"/>
          </a:lnRef>
          <a:fillRef idx="2">
            <a:schemeClr val="accent3"/>
          </a:fillRef>
          <a:effectRef idx="1">
            <a:schemeClr val="accent3"/>
          </a:effectRef>
          <a:fontRef idx="minor">
            <a:schemeClr val="dk1"/>
          </a:fontRef>
        </p:style>
        <p:txBody>
          <a:bodyPr anchor="ctr">
            <a:normAutofit/>
          </a:bodyPr>
          <a:lstStyle/>
          <a:p>
            <a:pPr marL="136525" indent="0" algn="just">
              <a:lnSpc>
                <a:spcPct val="150000"/>
              </a:lnSpc>
              <a:buNone/>
              <a:defRPr/>
            </a:pPr>
            <a:r>
              <a:rPr lang="fa-IR" sz="5000" dirty="0">
                <a:solidFill>
                  <a:schemeClr val="tx1"/>
                </a:solidFill>
                <a:cs typeface="B Nazanin" pitchFamily="2" charset="-78"/>
              </a:rPr>
              <a:t>هدایت کننده، اسوه ی امین و ب</a:t>
            </a:r>
            <a:r>
              <a:rPr lang="fa-IR" sz="5000" u="sng" dirty="0">
                <a:solidFill>
                  <a:schemeClr val="tx1"/>
                </a:solidFill>
                <a:cs typeface="B Nazanin" pitchFamily="2" charset="-78"/>
              </a:rPr>
              <a:t>ص</a:t>
            </a:r>
            <a:r>
              <a:rPr lang="fa-IR" sz="5000" dirty="0">
                <a:solidFill>
                  <a:schemeClr val="tx1"/>
                </a:solidFill>
                <a:cs typeface="B Nazanin" pitchFamily="2" charset="-78"/>
              </a:rPr>
              <a:t>یر در فرایند ت.ت است که با اصلاح و به روزآوری روش های ت. ت با تاکید بر روش های فعال، گروهی و خلاق می تواند بستر لازم برای کیفیت بخشی را فراهم نماید.</a:t>
            </a:r>
          </a:p>
        </p:txBody>
      </p:sp>
    </p:spTree>
    <p:extLst>
      <p:ext uri="{BB962C8B-B14F-4D97-AF65-F5344CB8AC3E}">
        <p14:creationId xmlns:p14="http://schemas.microsoft.com/office/powerpoint/2010/main" val="188853960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0" y="381742"/>
            <a:ext cx="5859228" cy="770784"/>
          </a:xfrm>
        </p:spPr>
        <p:style>
          <a:lnRef idx="1">
            <a:schemeClr val="accent2"/>
          </a:lnRef>
          <a:fillRef idx="2">
            <a:schemeClr val="accent2"/>
          </a:fillRef>
          <a:effectRef idx="1">
            <a:schemeClr val="accent2"/>
          </a:effectRef>
          <a:fontRef idx="minor">
            <a:schemeClr val="dk1"/>
          </a:fontRef>
        </p:style>
        <p:txBody>
          <a:bodyPr>
            <a:noAutofit/>
          </a:bodyPr>
          <a:lstStyle/>
          <a:p>
            <a:pPr algn="ctr">
              <a:defRPr/>
            </a:pPr>
            <a:r>
              <a:rPr lang="fa-IR" sz="4000" dirty="0">
                <a:cs typeface="B Titr" pitchFamily="2" charset="-78"/>
              </a:rPr>
              <a:t>راهکار 15/2 سند تحول بنیادین</a:t>
            </a:r>
          </a:p>
        </p:txBody>
      </p:sp>
      <p:sp>
        <p:nvSpPr>
          <p:cNvPr id="3" name="Content Placeholder 2"/>
          <p:cNvSpPr>
            <a:spLocks noGrp="1"/>
          </p:cNvSpPr>
          <p:nvPr>
            <p:ph idx="1"/>
          </p:nvPr>
        </p:nvSpPr>
        <p:spPr>
          <a:xfrm>
            <a:off x="811161" y="1152527"/>
            <a:ext cx="10574594" cy="5263022"/>
          </a:xfrm>
        </p:spPr>
        <p:style>
          <a:lnRef idx="2">
            <a:schemeClr val="accent2"/>
          </a:lnRef>
          <a:fillRef idx="1">
            <a:schemeClr val="lt1"/>
          </a:fillRef>
          <a:effectRef idx="0">
            <a:schemeClr val="accent2"/>
          </a:effectRef>
          <a:fontRef idx="minor">
            <a:schemeClr val="dk1"/>
          </a:fontRef>
        </p:style>
        <p:txBody>
          <a:bodyPr anchor="ctr">
            <a:normAutofit/>
          </a:bodyPr>
          <a:lstStyle/>
          <a:p>
            <a:pPr marL="136525" indent="0" algn="just">
              <a:lnSpc>
                <a:spcPct val="150000"/>
              </a:lnSpc>
              <a:spcBef>
                <a:spcPts val="0"/>
              </a:spcBef>
              <a:buNone/>
              <a:defRPr/>
            </a:pPr>
            <a:r>
              <a:rPr lang="fa-IR" sz="4400" b="1" dirty="0">
                <a:solidFill>
                  <a:schemeClr val="tx1"/>
                </a:solidFill>
                <a:cs typeface="B Lotus" pitchFamily="2" charset="-78"/>
              </a:rPr>
              <a:t>استقرار ساز و کارهای توانمندسازی معلمان برای مشارکت موثر آنان در برنامه ریزی درسی در سطح مدرسه، به ویژه ساز و کارهایی که به تقویت هویت حرفه ای آنان می انجامد، مانند سازوکار </a:t>
            </a:r>
            <a:r>
              <a:rPr lang="fa-IR" sz="4400" b="1" dirty="0">
                <a:solidFill>
                  <a:srgbClr val="FF0000"/>
                </a:solidFill>
                <a:cs typeface="B Lotus" pitchFamily="2" charset="-78"/>
              </a:rPr>
              <a:t>درس پژوهی </a:t>
            </a:r>
            <a:r>
              <a:rPr lang="fa-IR" sz="4400" b="1" dirty="0">
                <a:solidFill>
                  <a:schemeClr val="tx1"/>
                </a:solidFill>
                <a:cs typeface="B Lotus" pitchFamily="2" charset="-78"/>
              </a:rPr>
              <a:t>و ایجاد شبکه ی توانمندساز مربیان. </a:t>
            </a:r>
          </a:p>
        </p:txBody>
      </p:sp>
    </p:spTree>
    <p:extLst>
      <p:ext uri="{BB962C8B-B14F-4D97-AF65-F5344CB8AC3E}">
        <p14:creationId xmlns:p14="http://schemas.microsoft.com/office/powerpoint/2010/main" val="803934370"/>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4774" y="457200"/>
            <a:ext cx="8008374" cy="838200"/>
          </a:xfrm>
          <a:ln>
            <a:solidFill>
              <a:schemeClr val="tx1"/>
            </a:solidFill>
          </a:ln>
        </p:spPr>
        <p:style>
          <a:lnRef idx="1">
            <a:schemeClr val="accent4"/>
          </a:lnRef>
          <a:fillRef idx="2">
            <a:schemeClr val="accent4"/>
          </a:fillRef>
          <a:effectRef idx="1">
            <a:schemeClr val="accent4"/>
          </a:effectRef>
          <a:fontRef idx="minor">
            <a:schemeClr val="dk1"/>
          </a:fontRef>
        </p:style>
        <p:txBody>
          <a:bodyPr>
            <a:normAutofit/>
          </a:bodyPr>
          <a:lstStyle/>
          <a:p>
            <a:pPr algn="ctr" eaLnBrk="1" hangingPunct="1">
              <a:defRPr/>
            </a:pPr>
            <a:r>
              <a:rPr lang="en-US" dirty="0"/>
              <a:t>Lesson study </a:t>
            </a:r>
            <a:r>
              <a:rPr lang="fa-IR" dirty="0"/>
              <a:t>  </a:t>
            </a:r>
            <a:r>
              <a:rPr lang="fa-IR" sz="5400" dirty="0">
                <a:cs typeface="B Nazanin" pitchFamily="2" charset="-78"/>
              </a:rPr>
              <a:t>درس پژوهي </a:t>
            </a:r>
          </a:p>
        </p:txBody>
      </p:sp>
      <p:pic>
        <p:nvPicPr>
          <p:cNvPr id="4" name="Content Placeholder 3" descr="http://www.lsalliance.org/image/lesson_adj.332113751.jpg"/>
          <p:cNvPicPr>
            <a:picLocks noGrp="1"/>
          </p:cNvPicPr>
          <p:nvPr>
            <p:ph idx="1"/>
          </p:nvPr>
        </p:nvPicPr>
        <p:blipFill>
          <a:blip r:embed="rId2"/>
          <a:srcRect/>
          <a:stretch>
            <a:fillRect/>
          </a:stretch>
        </p:blipFill>
        <p:spPr>
          <a:xfrm>
            <a:off x="2900283" y="1554163"/>
            <a:ext cx="6543834" cy="4525962"/>
          </a:xfrm>
          <a:ln w="88900" cap="sq" cmpd="thickThin">
            <a:solidFill>
              <a:srgbClr val="000000"/>
            </a:solidFill>
          </a:ln>
          <a:effectLst>
            <a:innerShdw blurRad="76200">
              <a:srgbClr val="000000"/>
            </a:innerShdw>
          </a:effectLst>
        </p:spPr>
      </p:pic>
    </p:spTree>
    <p:extLst>
      <p:ext uri="{BB962C8B-B14F-4D97-AF65-F5344CB8AC3E}">
        <p14:creationId xmlns:p14="http://schemas.microsoft.com/office/powerpoint/2010/main" val="3605845229"/>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589935" y="530942"/>
            <a:ext cx="11002297" cy="5766619"/>
          </a:xfrm>
        </p:spPr>
        <p:style>
          <a:lnRef idx="2">
            <a:schemeClr val="accent2"/>
          </a:lnRef>
          <a:fillRef idx="1">
            <a:schemeClr val="lt1"/>
          </a:fillRef>
          <a:effectRef idx="0">
            <a:schemeClr val="accent2"/>
          </a:effectRef>
          <a:fontRef idx="minor">
            <a:schemeClr val="dk1"/>
          </a:fontRef>
        </p:style>
        <p:txBody>
          <a:bodyPr anchor="ctr">
            <a:normAutofit fontScale="92500"/>
          </a:bodyPr>
          <a:lstStyle/>
          <a:p>
            <a:pPr marL="136525" indent="0" algn="just">
              <a:lnSpc>
                <a:spcPct val="200000"/>
              </a:lnSpc>
              <a:buNone/>
            </a:pPr>
            <a:r>
              <a:rPr lang="fa-IR" altLang="fa-IR" sz="5000" b="1" dirty="0">
                <a:solidFill>
                  <a:schemeClr val="tx1"/>
                </a:solidFill>
                <a:cs typeface="B Nazanin" panose="00000400000000000000" pitchFamily="2" charset="-78"/>
              </a:rPr>
              <a:t>درس پژوهي به زبان ساده مطالعه و پژوهش جمعي پيرامون عمل تدريس است. بعنوان يك معلم حرفه اي بيا و در روش تدريس خود تامل کن! </a:t>
            </a:r>
            <a:r>
              <a:rPr lang="fa-IR" altLang="fa-IR" sz="5000" b="1" dirty="0">
                <a:solidFill>
                  <a:srgbClr val="FF0000"/>
                </a:solidFill>
                <a:cs typeface="B Nazanin" panose="00000400000000000000" pitchFamily="2" charset="-78"/>
              </a:rPr>
              <a:t>حتماً روش بهتري براي تدريس وجود دارد. </a:t>
            </a:r>
          </a:p>
        </p:txBody>
      </p:sp>
    </p:spTree>
    <p:extLst>
      <p:ext uri="{BB962C8B-B14F-4D97-AF65-F5344CB8AC3E}">
        <p14:creationId xmlns:p14="http://schemas.microsoft.com/office/powerpoint/2010/main" val="1471633907"/>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Basis</Template>
  <TotalTime>2016</TotalTime>
  <Words>1858</Words>
  <Application>Microsoft Office PowerPoint</Application>
  <PresentationFormat>Widescreen</PresentationFormat>
  <Paragraphs>145</Paragraphs>
  <Slides>41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2  Titr</vt:lpstr>
      <vt:lpstr>B Lotus</vt:lpstr>
      <vt:lpstr>B Titr</vt:lpstr>
      <vt:lpstr>Book Antiqua</vt:lpstr>
      <vt:lpstr>Calibri</vt:lpstr>
      <vt:lpstr>Corbel</vt:lpstr>
      <vt:lpstr>Times New Roman</vt:lpstr>
      <vt:lpstr>Wingdings</vt:lpstr>
      <vt:lpstr>Wingdings 2</vt:lpstr>
      <vt:lpstr>Basis</vt:lpstr>
      <vt:lpstr>بسم الله الرحمن الرحیم</vt:lpstr>
      <vt:lpstr>PowerPoint Presentation</vt:lpstr>
      <vt:lpstr>تغيير</vt:lpstr>
      <vt:lpstr>PowerPoint Presentation</vt:lpstr>
      <vt:lpstr>برنامه درسي</vt:lpstr>
      <vt:lpstr>معلم در سند تحول بنیادین</vt:lpstr>
      <vt:lpstr>راهکار 15/2 سند تحول بنیادین</vt:lpstr>
      <vt:lpstr>Lesson study   درس پژوهي </vt:lpstr>
      <vt:lpstr>PowerPoint Presentation</vt:lpstr>
      <vt:lpstr>PowerPoint Presentation</vt:lpstr>
      <vt:lpstr>الگوی هشت مرحله ای</vt:lpstr>
      <vt:lpstr> مرحله ي اول: تبيين مسأله  </vt:lpstr>
      <vt:lpstr> مسائل چگونه شناسایی می‌شوند؟ </vt:lpstr>
      <vt:lpstr>PowerPoint Presentation</vt:lpstr>
      <vt:lpstr> مسأله درس پژوهی از دو منبع اصلی استخراج می‌شود. </vt:lpstr>
      <vt:lpstr>الف) انتخاب عنوان</vt:lpstr>
      <vt:lpstr> معیار انتخاب عنوان </vt:lpstr>
      <vt:lpstr>PowerPoint Presentation</vt:lpstr>
      <vt:lpstr>PowerPoint Presentation</vt:lpstr>
      <vt:lpstr>ب) اهداف درس پژوهی</vt:lpstr>
      <vt:lpstr>مرحله ی دوم: برنامه ریزی درس</vt:lpstr>
      <vt:lpstr> تعیین وظایف و مسئولیت‌ها </vt:lpstr>
      <vt:lpstr>PowerPoint Presentation</vt:lpstr>
      <vt:lpstr> تدوین طرح درس پژوهشی </vt:lpstr>
      <vt:lpstr> مرحله ي سوم: آموزش درس پژوهش (اجراي درس)  </vt:lpstr>
      <vt:lpstr> آماده شدن برای مشاهده درس پژوهی </vt:lpstr>
      <vt:lpstr>PowerPoint Presentation</vt:lpstr>
      <vt:lpstr>PowerPoint Presentation</vt:lpstr>
      <vt:lpstr>PowerPoint Presentation</vt:lpstr>
      <vt:lpstr>PowerPoint Presentation</vt:lpstr>
      <vt:lpstr> مرحله ي چهارم: ارزشيابي درس  </vt:lpstr>
      <vt:lpstr>PowerPoint Presentation</vt:lpstr>
      <vt:lpstr> مرحله ي پنجم: تجديدنظر در درس  </vt:lpstr>
      <vt:lpstr> مرحله ي ششم: اجراي درس اصلاح شده  </vt:lpstr>
      <vt:lpstr> معمولاً در این مرحله پیرامون چهار موضوع ارزش یابی صورت می‌گیرد. </vt:lpstr>
      <vt:lpstr>PowerPoint Presentation</vt:lpstr>
      <vt:lpstr> مرحله ي هشتم: گزارش و مستند سازی </vt:lpstr>
      <vt:lpstr> نحوه‌ی تدوین گزارش نهایی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User1</dc:creator>
  <cp:lastModifiedBy>DELL PC</cp:lastModifiedBy>
  <cp:revision>17</cp:revision>
  <dcterms:created xsi:type="dcterms:W3CDTF">2020-10-17T22:31:54Z</dcterms:created>
  <dcterms:modified xsi:type="dcterms:W3CDTF">2021-04-24T11:32:25Z</dcterms:modified>
</cp:coreProperties>
</file>